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7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46.png"/><Relationship Id="rId7" Type="http://schemas.openxmlformats.org/officeDocument/2006/relationships/image" Target="../media/image7.png"/><Relationship Id="rId12" Type="http://schemas.openxmlformats.org/officeDocument/2006/relationships/image" Target="../media/image53.svg"/><Relationship Id="rId2" Type="http://schemas.openxmlformats.org/officeDocument/2006/relationships/image" Target="../media/image45.svg"/><Relationship Id="rId1" Type="http://schemas.openxmlformats.org/officeDocument/2006/relationships/image" Target="../media/image32.png"/><Relationship Id="rId6" Type="http://schemas.openxmlformats.org/officeDocument/2006/relationships/image" Target="../media/image49.sv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1.svg"/><Relationship Id="rId4" Type="http://schemas.openxmlformats.org/officeDocument/2006/relationships/image" Target="../media/image47.svg"/><Relationship Id="rId9" Type="http://schemas.openxmlformats.org/officeDocument/2006/relationships/image" Target="../media/image5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hyperlink" Target="https://drive.google.com/drive/folders/1ZOipQGdoix-3ZkQzCiAMW7CkS6qu7VBq" TargetMode="Externa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7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46.png"/><Relationship Id="rId7" Type="http://schemas.openxmlformats.org/officeDocument/2006/relationships/image" Target="../media/image7.png"/><Relationship Id="rId12" Type="http://schemas.openxmlformats.org/officeDocument/2006/relationships/image" Target="../media/image53.svg"/><Relationship Id="rId2" Type="http://schemas.openxmlformats.org/officeDocument/2006/relationships/image" Target="../media/image45.svg"/><Relationship Id="rId1" Type="http://schemas.openxmlformats.org/officeDocument/2006/relationships/image" Target="../media/image32.png"/><Relationship Id="rId6" Type="http://schemas.openxmlformats.org/officeDocument/2006/relationships/image" Target="../media/image49.sv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1.svg"/><Relationship Id="rId4" Type="http://schemas.openxmlformats.org/officeDocument/2006/relationships/image" Target="../media/image47.svg"/><Relationship Id="rId9" Type="http://schemas.openxmlformats.org/officeDocument/2006/relationships/image" Target="../media/image5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5" Type="http://schemas.openxmlformats.org/officeDocument/2006/relationships/hyperlink" Target="https://drive.google.com/drive/folders/1ZOipQGdoix-3ZkQzCiAMW7CkS6qu7VBq" TargetMode="External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B57A74-9BBE-4620-B53F-20EA5BA8B00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62A526E-9C66-4AFB-B378-463A287F75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Establish a reliable and efficient network infrastructure.</a:t>
          </a:r>
        </a:p>
      </dgm:t>
    </dgm:pt>
    <dgm:pt modelId="{41484140-9D18-4652-ADC8-1CC5973AB5CB}" type="parTrans" cxnId="{F1A20302-E78E-4FFC-A32C-CB2F4BD6D901}">
      <dgm:prSet/>
      <dgm:spPr/>
      <dgm:t>
        <a:bodyPr/>
        <a:lstStyle/>
        <a:p>
          <a:endParaRPr lang="en-US"/>
        </a:p>
      </dgm:t>
    </dgm:pt>
    <dgm:pt modelId="{617A7B9B-4E20-4E00-A52C-D27D900BEBAE}" type="sibTrans" cxnId="{F1A20302-E78E-4FFC-A32C-CB2F4BD6D901}">
      <dgm:prSet/>
      <dgm:spPr/>
      <dgm:t>
        <a:bodyPr/>
        <a:lstStyle/>
        <a:p>
          <a:endParaRPr lang="en-US"/>
        </a:p>
      </dgm:t>
    </dgm:pt>
    <dgm:pt modelId="{C16B25C4-D5F0-4821-8C75-83B5BD10D9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Ensure data security and network integrity through robust configurations.</a:t>
          </a:r>
        </a:p>
      </dgm:t>
    </dgm:pt>
    <dgm:pt modelId="{5B3BC5F6-0AFA-409F-850F-E6268C3C417C}" type="parTrans" cxnId="{7CA35A1B-5AF6-4475-8546-9A9F49ECDCDF}">
      <dgm:prSet/>
      <dgm:spPr/>
      <dgm:t>
        <a:bodyPr/>
        <a:lstStyle/>
        <a:p>
          <a:endParaRPr lang="en-US"/>
        </a:p>
      </dgm:t>
    </dgm:pt>
    <dgm:pt modelId="{E9A6C9D3-D7B3-479A-BC42-69F0238BD15F}" type="sibTrans" cxnId="{7CA35A1B-5AF6-4475-8546-9A9F49ECDCDF}">
      <dgm:prSet/>
      <dgm:spPr/>
      <dgm:t>
        <a:bodyPr/>
        <a:lstStyle/>
        <a:p>
          <a:endParaRPr lang="en-US"/>
        </a:p>
      </dgm:t>
    </dgm:pt>
    <dgm:pt modelId="{76012D9B-F6A8-4E49-9C56-4042CCDC24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Optimize network performance and minimize latency.</a:t>
          </a:r>
        </a:p>
      </dgm:t>
    </dgm:pt>
    <dgm:pt modelId="{49DDA3C1-6373-44E5-9F3A-0EF0C5B26FF3}" type="parTrans" cxnId="{EC665BAE-822F-4F2B-BB95-09A3EFF1A43C}">
      <dgm:prSet/>
      <dgm:spPr/>
      <dgm:t>
        <a:bodyPr/>
        <a:lstStyle/>
        <a:p>
          <a:endParaRPr lang="en-US"/>
        </a:p>
      </dgm:t>
    </dgm:pt>
    <dgm:pt modelId="{A3ADB2F0-F8B7-4CA1-BDC4-260CFDE1A980}" type="sibTrans" cxnId="{EC665BAE-822F-4F2B-BB95-09A3EFF1A43C}">
      <dgm:prSet/>
      <dgm:spPr/>
      <dgm:t>
        <a:bodyPr/>
        <a:lstStyle/>
        <a:p>
          <a:endParaRPr lang="en-US"/>
        </a:p>
      </dgm:t>
    </dgm:pt>
    <dgm:pt modelId="{0D3CC2F7-F33F-4585-8845-71F33F5D05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Provide scalability for future expansion and enhancements.</a:t>
          </a:r>
        </a:p>
      </dgm:t>
    </dgm:pt>
    <dgm:pt modelId="{AC4CBEC6-6C05-457C-9E6C-ADC0E055D8A4}" type="parTrans" cxnId="{820AD6B1-8C1D-4D77-BFCE-E57297CDC0ED}">
      <dgm:prSet/>
      <dgm:spPr/>
      <dgm:t>
        <a:bodyPr/>
        <a:lstStyle/>
        <a:p>
          <a:endParaRPr lang="en-US"/>
        </a:p>
      </dgm:t>
    </dgm:pt>
    <dgm:pt modelId="{27E3D6B3-6027-4357-8C9F-962D10253FD2}" type="sibTrans" cxnId="{820AD6B1-8C1D-4D77-BFCE-E57297CDC0ED}">
      <dgm:prSet/>
      <dgm:spPr/>
      <dgm:t>
        <a:bodyPr/>
        <a:lstStyle/>
        <a:p>
          <a:endParaRPr lang="en-US"/>
        </a:p>
      </dgm:t>
    </dgm:pt>
    <dgm:pt modelId="{33D810D5-66E4-4A89-B5D9-4F9211A1A4A3}" type="pres">
      <dgm:prSet presAssocID="{E0B57A74-9BBE-4620-B53F-20EA5BA8B000}" presName="root" presStyleCnt="0">
        <dgm:presLayoutVars>
          <dgm:dir/>
          <dgm:resizeHandles val="exact"/>
        </dgm:presLayoutVars>
      </dgm:prSet>
      <dgm:spPr/>
    </dgm:pt>
    <dgm:pt modelId="{4B6EA5B0-3758-42D2-ABB1-BC1BE95F7386}" type="pres">
      <dgm:prSet presAssocID="{C62A526E-9C66-4AFB-B378-463A287F75CE}" presName="compNode" presStyleCnt="0"/>
      <dgm:spPr/>
    </dgm:pt>
    <dgm:pt modelId="{47651BBA-9204-42AD-B4BB-26E1E155A3B0}" type="pres">
      <dgm:prSet presAssocID="{C62A526E-9C66-4AFB-B378-463A287F75C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CF76BB5-B4BD-4778-AA81-3842E173F159}" type="pres">
      <dgm:prSet presAssocID="{C62A526E-9C66-4AFB-B378-463A287F7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D8A5B3A1-61AE-432A-8074-C1C74BEB6E6B}" type="pres">
      <dgm:prSet presAssocID="{C62A526E-9C66-4AFB-B378-463A287F75CE}" presName="spaceRect" presStyleCnt="0"/>
      <dgm:spPr/>
    </dgm:pt>
    <dgm:pt modelId="{16DE1223-3455-48B0-8603-9107777A00B3}" type="pres">
      <dgm:prSet presAssocID="{C62A526E-9C66-4AFB-B378-463A287F75CE}" presName="textRect" presStyleLbl="revTx" presStyleIdx="0" presStyleCnt="4">
        <dgm:presLayoutVars>
          <dgm:chMax val="1"/>
          <dgm:chPref val="1"/>
        </dgm:presLayoutVars>
      </dgm:prSet>
      <dgm:spPr/>
    </dgm:pt>
    <dgm:pt modelId="{21DCB8AE-4EA8-4AF4-9190-21538B52DC83}" type="pres">
      <dgm:prSet presAssocID="{617A7B9B-4E20-4E00-A52C-D27D900BEBAE}" presName="sibTrans" presStyleCnt="0"/>
      <dgm:spPr/>
    </dgm:pt>
    <dgm:pt modelId="{E2200C4D-F941-4E6F-8736-3395712734AA}" type="pres">
      <dgm:prSet presAssocID="{C16B25C4-D5F0-4821-8C75-83B5BD10D973}" presName="compNode" presStyleCnt="0"/>
      <dgm:spPr/>
    </dgm:pt>
    <dgm:pt modelId="{CFB08BD2-D95F-4C6F-8601-07D855EF02F8}" type="pres">
      <dgm:prSet presAssocID="{C16B25C4-D5F0-4821-8C75-83B5BD10D973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3767402-5EC1-4CCE-AD87-8E4373418F5A}" type="pres">
      <dgm:prSet presAssocID="{C16B25C4-D5F0-4821-8C75-83B5BD10D9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74B28B1-B623-4B54-8E9C-7D253B4A24AD}" type="pres">
      <dgm:prSet presAssocID="{C16B25C4-D5F0-4821-8C75-83B5BD10D973}" presName="spaceRect" presStyleCnt="0"/>
      <dgm:spPr/>
    </dgm:pt>
    <dgm:pt modelId="{265765D9-ACBF-4405-9628-60824560A12B}" type="pres">
      <dgm:prSet presAssocID="{C16B25C4-D5F0-4821-8C75-83B5BD10D973}" presName="textRect" presStyleLbl="revTx" presStyleIdx="1" presStyleCnt="4">
        <dgm:presLayoutVars>
          <dgm:chMax val="1"/>
          <dgm:chPref val="1"/>
        </dgm:presLayoutVars>
      </dgm:prSet>
      <dgm:spPr/>
    </dgm:pt>
    <dgm:pt modelId="{BF05A870-0E07-4F48-8B20-5D5F1D6CC037}" type="pres">
      <dgm:prSet presAssocID="{E9A6C9D3-D7B3-479A-BC42-69F0238BD15F}" presName="sibTrans" presStyleCnt="0"/>
      <dgm:spPr/>
    </dgm:pt>
    <dgm:pt modelId="{BE5B0FE0-7922-4CC8-9DF6-3922BB7C26C1}" type="pres">
      <dgm:prSet presAssocID="{76012D9B-F6A8-4E49-9C56-4042CCDC249D}" presName="compNode" presStyleCnt="0"/>
      <dgm:spPr/>
    </dgm:pt>
    <dgm:pt modelId="{4850B9DB-28E4-4410-9151-A5ABC81F53DB}" type="pres">
      <dgm:prSet presAssocID="{76012D9B-F6A8-4E49-9C56-4042CCDC249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52CEC83-22FB-4920-AC6A-69B278707568}" type="pres">
      <dgm:prSet presAssocID="{76012D9B-F6A8-4E49-9C56-4042CCDC24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36429FE-6F8D-4F7B-A8D1-04FE032715C5}" type="pres">
      <dgm:prSet presAssocID="{76012D9B-F6A8-4E49-9C56-4042CCDC249D}" presName="spaceRect" presStyleCnt="0"/>
      <dgm:spPr/>
    </dgm:pt>
    <dgm:pt modelId="{99BBF3A4-B716-40C7-827D-FA58716577CD}" type="pres">
      <dgm:prSet presAssocID="{76012D9B-F6A8-4E49-9C56-4042CCDC249D}" presName="textRect" presStyleLbl="revTx" presStyleIdx="2" presStyleCnt="4">
        <dgm:presLayoutVars>
          <dgm:chMax val="1"/>
          <dgm:chPref val="1"/>
        </dgm:presLayoutVars>
      </dgm:prSet>
      <dgm:spPr/>
    </dgm:pt>
    <dgm:pt modelId="{3091D6E7-0AAA-4A17-BCBB-E8111B99CB27}" type="pres">
      <dgm:prSet presAssocID="{A3ADB2F0-F8B7-4CA1-BDC4-260CFDE1A980}" presName="sibTrans" presStyleCnt="0"/>
      <dgm:spPr/>
    </dgm:pt>
    <dgm:pt modelId="{E9C71A51-06D0-419D-875E-5F1A62F320A2}" type="pres">
      <dgm:prSet presAssocID="{0D3CC2F7-F33F-4585-8845-71F33F5D05A1}" presName="compNode" presStyleCnt="0"/>
      <dgm:spPr/>
    </dgm:pt>
    <dgm:pt modelId="{15287ADF-BE51-49A2-8B16-CA1B15CB0B6F}" type="pres">
      <dgm:prSet presAssocID="{0D3CC2F7-F33F-4585-8845-71F33F5D05A1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013CE3D-DC1C-4690-9B6C-A8BB75C9E3E7}" type="pres">
      <dgm:prSet presAssocID="{0D3CC2F7-F33F-4585-8845-71F33F5D05A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E7F7896-1D91-4DDC-93FB-4B4870A46EC1}" type="pres">
      <dgm:prSet presAssocID="{0D3CC2F7-F33F-4585-8845-71F33F5D05A1}" presName="spaceRect" presStyleCnt="0"/>
      <dgm:spPr/>
    </dgm:pt>
    <dgm:pt modelId="{7311B181-44D6-4DC7-B4F0-85ECB12D4280}" type="pres">
      <dgm:prSet presAssocID="{0D3CC2F7-F33F-4585-8845-71F33F5D05A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1A20302-E78E-4FFC-A32C-CB2F4BD6D901}" srcId="{E0B57A74-9BBE-4620-B53F-20EA5BA8B000}" destId="{C62A526E-9C66-4AFB-B378-463A287F75CE}" srcOrd="0" destOrd="0" parTransId="{41484140-9D18-4652-ADC8-1CC5973AB5CB}" sibTransId="{617A7B9B-4E20-4E00-A52C-D27D900BEBAE}"/>
    <dgm:cxn modelId="{7CA35A1B-5AF6-4475-8546-9A9F49ECDCDF}" srcId="{E0B57A74-9BBE-4620-B53F-20EA5BA8B000}" destId="{C16B25C4-D5F0-4821-8C75-83B5BD10D973}" srcOrd="1" destOrd="0" parTransId="{5B3BC5F6-0AFA-409F-850F-E6268C3C417C}" sibTransId="{E9A6C9D3-D7B3-479A-BC42-69F0238BD15F}"/>
    <dgm:cxn modelId="{0AB2B431-4720-4AEB-834C-1B1B8DFE7F3B}" type="presOf" srcId="{C62A526E-9C66-4AFB-B378-463A287F75CE}" destId="{16DE1223-3455-48B0-8603-9107777A00B3}" srcOrd="0" destOrd="0" presId="urn:microsoft.com/office/officeart/2018/5/layout/IconLeafLabelList"/>
    <dgm:cxn modelId="{7FC8816A-D167-47D9-9505-FB77249D67D9}" type="presOf" srcId="{C16B25C4-D5F0-4821-8C75-83B5BD10D973}" destId="{265765D9-ACBF-4405-9628-60824560A12B}" srcOrd="0" destOrd="0" presId="urn:microsoft.com/office/officeart/2018/5/layout/IconLeafLabelList"/>
    <dgm:cxn modelId="{DA7B2F95-3803-482F-B131-837628612A20}" type="presOf" srcId="{E0B57A74-9BBE-4620-B53F-20EA5BA8B000}" destId="{33D810D5-66E4-4A89-B5D9-4F9211A1A4A3}" srcOrd="0" destOrd="0" presId="urn:microsoft.com/office/officeart/2018/5/layout/IconLeafLabelList"/>
    <dgm:cxn modelId="{D73D91A3-0FC8-481D-A3F2-45026F7B341A}" type="presOf" srcId="{76012D9B-F6A8-4E49-9C56-4042CCDC249D}" destId="{99BBF3A4-B716-40C7-827D-FA58716577CD}" srcOrd="0" destOrd="0" presId="urn:microsoft.com/office/officeart/2018/5/layout/IconLeafLabelList"/>
    <dgm:cxn modelId="{EC665BAE-822F-4F2B-BB95-09A3EFF1A43C}" srcId="{E0B57A74-9BBE-4620-B53F-20EA5BA8B000}" destId="{76012D9B-F6A8-4E49-9C56-4042CCDC249D}" srcOrd="2" destOrd="0" parTransId="{49DDA3C1-6373-44E5-9F3A-0EF0C5B26FF3}" sibTransId="{A3ADB2F0-F8B7-4CA1-BDC4-260CFDE1A980}"/>
    <dgm:cxn modelId="{820AD6B1-8C1D-4D77-BFCE-E57297CDC0ED}" srcId="{E0B57A74-9BBE-4620-B53F-20EA5BA8B000}" destId="{0D3CC2F7-F33F-4585-8845-71F33F5D05A1}" srcOrd="3" destOrd="0" parTransId="{AC4CBEC6-6C05-457C-9E6C-ADC0E055D8A4}" sibTransId="{27E3D6B3-6027-4357-8C9F-962D10253FD2}"/>
    <dgm:cxn modelId="{9AD3BBF3-618A-4D62-B81A-7141ED593A14}" type="presOf" srcId="{0D3CC2F7-F33F-4585-8845-71F33F5D05A1}" destId="{7311B181-44D6-4DC7-B4F0-85ECB12D4280}" srcOrd="0" destOrd="0" presId="urn:microsoft.com/office/officeart/2018/5/layout/IconLeafLabelList"/>
    <dgm:cxn modelId="{0B3D9E79-70AC-4981-BFFB-4323A1486D8A}" type="presParOf" srcId="{33D810D5-66E4-4A89-B5D9-4F9211A1A4A3}" destId="{4B6EA5B0-3758-42D2-ABB1-BC1BE95F7386}" srcOrd="0" destOrd="0" presId="urn:microsoft.com/office/officeart/2018/5/layout/IconLeafLabelList"/>
    <dgm:cxn modelId="{2C3875B8-6F02-4C26-A5CD-695C86630EEF}" type="presParOf" srcId="{4B6EA5B0-3758-42D2-ABB1-BC1BE95F7386}" destId="{47651BBA-9204-42AD-B4BB-26E1E155A3B0}" srcOrd="0" destOrd="0" presId="urn:microsoft.com/office/officeart/2018/5/layout/IconLeafLabelList"/>
    <dgm:cxn modelId="{EAC044E6-9739-46D5-968D-F19418A7EB71}" type="presParOf" srcId="{4B6EA5B0-3758-42D2-ABB1-BC1BE95F7386}" destId="{3CF76BB5-B4BD-4778-AA81-3842E173F159}" srcOrd="1" destOrd="0" presId="urn:microsoft.com/office/officeart/2018/5/layout/IconLeafLabelList"/>
    <dgm:cxn modelId="{8072EBAB-FC69-4849-8D45-AEF56805F6E4}" type="presParOf" srcId="{4B6EA5B0-3758-42D2-ABB1-BC1BE95F7386}" destId="{D8A5B3A1-61AE-432A-8074-C1C74BEB6E6B}" srcOrd="2" destOrd="0" presId="urn:microsoft.com/office/officeart/2018/5/layout/IconLeafLabelList"/>
    <dgm:cxn modelId="{1FF6DF5B-B6D6-40D5-BF3B-968C391F77A4}" type="presParOf" srcId="{4B6EA5B0-3758-42D2-ABB1-BC1BE95F7386}" destId="{16DE1223-3455-48B0-8603-9107777A00B3}" srcOrd="3" destOrd="0" presId="urn:microsoft.com/office/officeart/2018/5/layout/IconLeafLabelList"/>
    <dgm:cxn modelId="{0D59D6F9-7020-4D56-8DB9-4DA733C4C85F}" type="presParOf" srcId="{33D810D5-66E4-4A89-B5D9-4F9211A1A4A3}" destId="{21DCB8AE-4EA8-4AF4-9190-21538B52DC83}" srcOrd="1" destOrd="0" presId="urn:microsoft.com/office/officeart/2018/5/layout/IconLeafLabelList"/>
    <dgm:cxn modelId="{763F3184-ABCD-468A-AEF8-9A84CBB350E7}" type="presParOf" srcId="{33D810D5-66E4-4A89-B5D9-4F9211A1A4A3}" destId="{E2200C4D-F941-4E6F-8736-3395712734AA}" srcOrd="2" destOrd="0" presId="urn:microsoft.com/office/officeart/2018/5/layout/IconLeafLabelList"/>
    <dgm:cxn modelId="{418D3B19-4C2A-4610-AE87-F8ACFEDED2CE}" type="presParOf" srcId="{E2200C4D-F941-4E6F-8736-3395712734AA}" destId="{CFB08BD2-D95F-4C6F-8601-07D855EF02F8}" srcOrd="0" destOrd="0" presId="urn:microsoft.com/office/officeart/2018/5/layout/IconLeafLabelList"/>
    <dgm:cxn modelId="{A52A4367-FBC7-4BDB-A4F1-65F6D8B19214}" type="presParOf" srcId="{E2200C4D-F941-4E6F-8736-3395712734AA}" destId="{63767402-5EC1-4CCE-AD87-8E4373418F5A}" srcOrd="1" destOrd="0" presId="urn:microsoft.com/office/officeart/2018/5/layout/IconLeafLabelList"/>
    <dgm:cxn modelId="{320AFEA7-642F-4D8B-958C-835CA095F6AC}" type="presParOf" srcId="{E2200C4D-F941-4E6F-8736-3395712734AA}" destId="{674B28B1-B623-4B54-8E9C-7D253B4A24AD}" srcOrd="2" destOrd="0" presId="urn:microsoft.com/office/officeart/2018/5/layout/IconLeafLabelList"/>
    <dgm:cxn modelId="{95E766C0-DF6F-4457-A0D3-034DC0E27580}" type="presParOf" srcId="{E2200C4D-F941-4E6F-8736-3395712734AA}" destId="{265765D9-ACBF-4405-9628-60824560A12B}" srcOrd="3" destOrd="0" presId="urn:microsoft.com/office/officeart/2018/5/layout/IconLeafLabelList"/>
    <dgm:cxn modelId="{96D6D5CD-4182-47C4-BA68-160961A30524}" type="presParOf" srcId="{33D810D5-66E4-4A89-B5D9-4F9211A1A4A3}" destId="{BF05A870-0E07-4F48-8B20-5D5F1D6CC037}" srcOrd="3" destOrd="0" presId="urn:microsoft.com/office/officeart/2018/5/layout/IconLeafLabelList"/>
    <dgm:cxn modelId="{ADBC036D-DF10-4AFA-8A9A-DB1A1737B48D}" type="presParOf" srcId="{33D810D5-66E4-4A89-B5D9-4F9211A1A4A3}" destId="{BE5B0FE0-7922-4CC8-9DF6-3922BB7C26C1}" srcOrd="4" destOrd="0" presId="urn:microsoft.com/office/officeart/2018/5/layout/IconLeafLabelList"/>
    <dgm:cxn modelId="{D0C02760-BC9B-4575-A026-A136F00CEF4D}" type="presParOf" srcId="{BE5B0FE0-7922-4CC8-9DF6-3922BB7C26C1}" destId="{4850B9DB-28E4-4410-9151-A5ABC81F53DB}" srcOrd="0" destOrd="0" presId="urn:microsoft.com/office/officeart/2018/5/layout/IconLeafLabelList"/>
    <dgm:cxn modelId="{088079D8-7FB8-4C83-B14E-F3FF71BC4A80}" type="presParOf" srcId="{BE5B0FE0-7922-4CC8-9DF6-3922BB7C26C1}" destId="{552CEC83-22FB-4920-AC6A-69B278707568}" srcOrd="1" destOrd="0" presId="urn:microsoft.com/office/officeart/2018/5/layout/IconLeafLabelList"/>
    <dgm:cxn modelId="{B96C5FC4-881E-4411-8B0E-5BB49DEF837F}" type="presParOf" srcId="{BE5B0FE0-7922-4CC8-9DF6-3922BB7C26C1}" destId="{636429FE-6F8D-4F7B-A8D1-04FE032715C5}" srcOrd="2" destOrd="0" presId="urn:microsoft.com/office/officeart/2018/5/layout/IconLeafLabelList"/>
    <dgm:cxn modelId="{6F688A62-AE04-4BE3-8867-1311033D80CB}" type="presParOf" srcId="{BE5B0FE0-7922-4CC8-9DF6-3922BB7C26C1}" destId="{99BBF3A4-B716-40C7-827D-FA58716577CD}" srcOrd="3" destOrd="0" presId="urn:microsoft.com/office/officeart/2018/5/layout/IconLeafLabelList"/>
    <dgm:cxn modelId="{4B5EFFD1-F84E-4A3D-85FE-9467D2C2C54B}" type="presParOf" srcId="{33D810D5-66E4-4A89-B5D9-4F9211A1A4A3}" destId="{3091D6E7-0AAA-4A17-BCBB-E8111B99CB27}" srcOrd="5" destOrd="0" presId="urn:microsoft.com/office/officeart/2018/5/layout/IconLeafLabelList"/>
    <dgm:cxn modelId="{83568E94-7B7A-4012-B002-35172F6F1056}" type="presParOf" srcId="{33D810D5-66E4-4A89-B5D9-4F9211A1A4A3}" destId="{E9C71A51-06D0-419D-875E-5F1A62F320A2}" srcOrd="6" destOrd="0" presId="urn:microsoft.com/office/officeart/2018/5/layout/IconLeafLabelList"/>
    <dgm:cxn modelId="{170D19AD-C93B-4724-9B57-1BE2677EAE20}" type="presParOf" srcId="{E9C71A51-06D0-419D-875E-5F1A62F320A2}" destId="{15287ADF-BE51-49A2-8B16-CA1B15CB0B6F}" srcOrd="0" destOrd="0" presId="urn:microsoft.com/office/officeart/2018/5/layout/IconLeafLabelList"/>
    <dgm:cxn modelId="{A131E0F1-5986-4821-BBB0-934C541D9353}" type="presParOf" srcId="{E9C71A51-06D0-419D-875E-5F1A62F320A2}" destId="{A013CE3D-DC1C-4690-9B6C-A8BB75C9E3E7}" srcOrd="1" destOrd="0" presId="urn:microsoft.com/office/officeart/2018/5/layout/IconLeafLabelList"/>
    <dgm:cxn modelId="{89DCABA5-8AA3-486D-9128-EF2EAAD1EACF}" type="presParOf" srcId="{E9C71A51-06D0-419D-875E-5F1A62F320A2}" destId="{8E7F7896-1D91-4DDC-93FB-4B4870A46EC1}" srcOrd="2" destOrd="0" presId="urn:microsoft.com/office/officeart/2018/5/layout/IconLeafLabelList"/>
    <dgm:cxn modelId="{24D27ED1-788E-4F9C-B861-40BAC3D026BD}" type="presParOf" srcId="{E9C71A51-06D0-419D-875E-5F1A62F320A2}" destId="{7311B181-44D6-4DC7-B4F0-85ECB12D428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476015-D1D8-4507-9D0F-E9636D84378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DE1D421-7291-4D21-B11C-4419F7944B5B}">
      <dgm:prSet/>
      <dgm:spPr/>
      <dgm:t>
        <a:bodyPr/>
        <a:lstStyle/>
        <a:p>
          <a:r>
            <a:rPr lang="en-US"/>
            <a:t>The project involves the following activities:</a:t>
          </a:r>
        </a:p>
      </dgm:t>
    </dgm:pt>
    <dgm:pt modelId="{F86D1D67-284A-4ACD-99DA-CA2DEDF5914D}" type="parTrans" cxnId="{592A7A84-9604-454B-9D3D-876FEDB39A18}">
      <dgm:prSet/>
      <dgm:spPr/>
      <dgm:t>
        <a:bodyPr/>
        <a:lstStyle/>
        <a:p>
          <a:endParaRPr lang="en-US"/>
        </a:p>
      </dgm:t>
    </dgm:pt>
    <dgm:pt modelId="{72DFA713-0A03-4697-92FA-585021EE0B6D}" type="sibTrans" cxnId="{592A7A84-9604-454B-9D3D-876FEDB39A18}">
      <dgm:prSet/>
      <dgm:spPr/>
      <dgm:t>
        <a:bodyPr/>
        <a:lstStyle/>
        <a:p>
          <a:endParaRPr lang="en-US"/>
        </a:p>
      </dgm:t>
    </dgm:pt>
    <dgm:pt modelId="{434CEA31-ED96-4F3B-A90E-94562403C968}">
      <dgm:prSet/>
      <dgm:spPr/>
      <dgm:t>
        <a:bodyPr/>
        <a:lstStyle/>
        <a:p>
          <a:r>
            <a:rPr lang="en-US" dirty="0"/>
            <a:t>• Network Design and Planning.</a:t>
          </a:r>
        </a:p>
      </dgm:t>
    </dgm:pt>
    <dgm:pt modelId="{11B54C8C-2149-4A0B-A00F-542F3119171A}" type="parTrans" cxnId="{481A059A-30ED-4E24-9955-B987741F24F7}">
      <dgm:prSet/>
      <dgm:spPr/>
      <dgm:t>
        <a:bodyPr/>
        <a:lstStyle/>
        <a:p>
          <a:endParaRPr lang="en-US"/>
        </a:p>
      </dgm:t>
    </dgm:pt>
    <dgm:pt modelId="{13E5D6F3-5379-45E4-9605-E97CEC03410D}" type="sibTrans" cxnId="{481A059A-30ED-4E24-9955-B987741F24F7}">
      <dgm:prSet/>
      <dgm:spPr/>
      <dgm:t>
        <a:bodyPr/>
        <a:lstStyle/>
        <a:p>
          <a:endParaRPr lang="en-US"/>
        </a:p>
      </dgm:t>
    </dgm:pt>
    <dgm:pt modelId="{FF18FD4F-F15B-4F7E-A7F7-5081114FAAFB}">
      <dgm:prSet/>
      <dgm:spPr/>
      <dgm:t>
        <a:bodyPr/>
        <a:lstStyle/>
        <a:p>
          <a:r>
            <a:rPr lang="en-US"/>
            <a:t>• Hardware and Software Installation.</a:t>
          </a:r>
        </a:p>
      </dgm:t>
    </dgm:pt>
    <dgm:pt modelId="{AB9384F6-EC8E-4927-98D5-CA1C91135C20}" type="parTrans" cxnId="{D33377F1-07C2-4A58-85BA-78A03AADC8A3}">
      <dgm:prSet/>
      <dgm:spPr/>
      <dgm:t>
        <a:bodyPr/>
        <a:lstStyle/>
        <a:p>
          <a:endParaRPr lang="en-US"/>
        </a:p>
      </dgm:t>
    </dgm:pt>
    <dgm:pt modelId="{5AD1800B-2F2F-4C9E-84F8-434E22E214E9}" type="sibTrans" cxnId="{D33377F1-07C2-4A58-85BA-78A03AADC8A3}">
      <dgm:prSet/>
      <dgm:spPr/>
      <dgm:t>
        <a:bodyPr/>
        <a:lstStyle/>
        <a:p>
          <a:endParaRPr lang="en-US"/>
        </a:p>
      </dgm:t>
    </dgm:pt>
    <dgm:pt modelId="{03D9521D-BE2A-4C6C-8421-20A424B29287}">
      <dgm:prSet/>
      <dgm:spPr/>
      <dgm:t>
        <a:bodyPr/>
        <a:lstStyle/>
        <a:p>
          <a:r>
            <a:rPr lang="en-US"/>
            <a:t>• Network Configuration and Security Implementation.</a:t>
          </a:r>
        </a:p>
      </dgm:t>
    </dgm:pt>
    <dgm:pt modelId="{4BD9360B-7F89-4A25-B53C-333504CE6097}" type="parTrans" cxnId="{280FCFBB-68C5-437C-90F5-A65D80E4D1F7}">
      <dgm:prSet/>
      <dgm:spPr/>
      <dgm:t>
        <a:bodyPr/>
        <a:lstStyle/>
        <a:p>
          <a:endParaRPr lang="en-US"/>
        </a:p>
      </dgm:t>
    </dgm:pt>
    <dgm:pt modelId="{2DAB8D63-1D81-4BD3-9E3E-CF68E895B892}" type="sibTrans" cxnId="{280FCFBB-68C5-437C-90F5-A65D80E4D1F7}">
      <dgm:prSet/>
      <dgm:spPr/>
      <dgm:t>
        <a:bodyPr/>
        <a:lstStyle/>
        <a:p>
          <a:endParaRPr lang="en-US"/>
        </a:p>
      </dgm:t>
    </dgm:pt>
    <dgm:pt modelId="{77FFEAA9-9F0B-4EB9-A00F-6DA4D2DCC474}">
      <dgm:prSet/>
      <dgm:spPr/>
      <dgm:t>
        <a:bodyPr/>
        <a:lstStyle/>
        <a:p>
          <a:r>
            <a:rPr lang="en-US"/>
            <a:t>• Performance Monitoring and Optimization.</a:t>
          </a:r>
        </a:p>
      </dgm:t>
    </dgm:pt>
    <dgm:pt modelId="{35E7E23F-884B-4F95-9381-14CB0C422A8F}" type="parTrans" cxnId="{D381F1A0-4E9B-42A3-A4E5-12B82D8C65D7}">
      <dgm:prSet/>
      <dgm:spPr/>
      <dgm:t>
        <a:bodyPr/>
        <a:lstStyle/>
        <a:p>
          <a:endParaRPr lang="en-US"/>
        </a:p>
      </dgm:t>
    </dgm:pt>
    <dgm:pt modelId="{8ED6928B-7BDA-4826-A5FD-0770B88674CB}" type="sibTrans" cxnId="{D381F1A0-4E9B-42A3-A4E5-12B82D8C65D7}">
      <dgm:prSet/>
      <dgm:spPr/>
      <dgm:t>
        <a:bodyPr/>
        <a:lstStyle/>
        <a:p>
          <a:endParaRPr lang="en-US"/>
        </a:p>
      </dgm:t>
    </dgm:pt>
    <dgm:pt modelId="{9D8F8872-AF75-4FE5-B1FF-B96F1ABADDA3}">
      <dgm:prSet/>
      <dgm:spPr/>
      <dgm:t>
        <a:bodyPr/>
        <a:lstStyle/>
        <a:p>
          <a:r>
            <a:rPr lang="en-US"/>
            <a:t>• Maintenance and Technical Support.</a:t>
          </a:r>
        </a:p>
      </dgm:t>
    </dgm:pt>
    <dgm:pt modelId="{6390502D-5ADE-4DEE-8A2B-365FFD7766BA}" type="parTrans" cxnId="{A96322B7-5A91-4437-8EA8-22718087E1BE}">
      <dgm:prSet/>
      <dgm:spPr/>
      <dgm:t>
        <a:bodyPr/>
        <a:lstStyle/>
        <a:p>
          <a:endParaRPr lang="en-US"/>
        </a:p>
      </dgm:t>
    </dgm:pt>
    <dgm:pt modelId="{4F47AC0C-AAAC-4EA4-A4B2-A4FF6D427806}" type="sibTrans" cxnId="{A96322B7-5A91-4437-8EA8-22718087E1BE}">
      <dgm:prSet/>
      <dgm:spPr/>
      <dgm:t>
        <a:bodyPr/>
        <a:lstStyle/>
        <a:p>
          <a:endParaRPr lang="en-US"/>
        </a:p>
      </dgm:t>
    </dgm:pt>
    <dgm:pt modelId="{C0A3A0CD-FF2A-458B-A2E2-3B6E32D72522}" type="pres">
      <dgm:prSet presAssocID="{CE476015-D1D8-4507-9D0F-E9636D84378D}" presName="root" presStyleCnt="0">
        <dgm:presLayoutVars>
          <dgm:dir/>
          <dgm:resizeHandles val="exact"/>
        </dgm:presLayoutVars>
      </dgm:prSet>
      <dgm:spPr/>
    </dgm:pt>
    <dgm:pt modelId="{135DBF3F-8BEC-4D69-B7C3-55C38E547979}" type="pres">
      <dgm:prSet presAssocID="{CE476015-D1D8-4507-9D0F-E9636D84378D}" presName="container" presStyleCnt="0">
        <dgm:presLayoutVars>
          <dgm:dir/>
          <dgm:resizeHandles val="exact"/>
        </dgm:presLayoutVars>
      </dgm:prSet>
      <dgm:spPr/>
    </dgm:pt>
    <dgm:pt modelId="{69D5F86B-2C8E-4427-9225-B21A50F9C86F}" type="pres">
      <dgm:prSet presAssocID="{EDE1D421-7291-4D21-B11C-4419F7944B5B}" presName="compNode" presStyleCnt="0"/>
      <dgm:spPr/>
    </dgm:pt>
    <dgm:pt modelId="{71D0DB73-32E8-48FD-AC08-8A7FD55DC285}" type="pres">
      <dgm:prSet presAssocID="{EDE1D421-7291-4D21-B11C-4419F7944B5B}" presName="iconBgRect" presStyleLbl="bgShp" presStyleIdx="0" presStyleCnt="6"/>
      <dgm:spPr/>
    </dgm:pt>
    <dgm:pt modelId="{F4135A7B-3EFC-40C7-B9BA-A66D994D15F3}" type="pres">
      <dgm:prSet presAssocID="{EDE1D421-7291-4D21-B11C-4419F7944B5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5A0034C-E79D-440B-AD24-4C247AF214C3}" type="pres">
      <dgm:prSet presAssocID="{EDE1D421-7291-4D21-B11C-4419F7944B5B}" presName="spaceRect" presStyleCnt="0"/>
      <dgm:spPr/>
    </dgm:pt>
    <dgm:pt modelId="{711FB69C-7942-4FFC-A6E4-0109787DC993}" type="pres">
      <dgm:prSet presAssocID="{EDE1D421-7291-4D21-B11C-4419F7944B5B}" presName="textRect" presStyleLbl="revTx" presStyleIdx="0" presStyleCnt="6">
        <dgm:presLayoutVars>
          <dgm:chMax val="1"/>
          <dgm:chPref val="1"/>
        </dgm:presLayoutVars>
      </dgm:prSet>
      <dgm:spPr/>
    </dgm:pt>
    <dgm:pt modelId="{816A4143-7A53-4A55-B45D-12587173B404}" type="pres">
      <dgm:prSet presAssocID="{72DFA713-0A03-4697-92FA-585021EE0B6D}" presName="sibTrans" presStyleLbl="sibTrans2D1" presStyleIdx="0" presStyleCnt="0"/>
      <dgm:spPr/>
    </dgm:pt>
    <dgm:pt modelId="{6733D9DB-B5D5-483D-BA9B-3B4640A6B026}" type="pres">
      <dgm:prSet presAssocID="{434CEA31-ED96-4F3B-A90E-94562403C968}" presName="compNode" presStyleCnt="0"/>
      <dgm:spPr/>
    </dgm:pt>
    <dgm:pt modelId="{4DE06528-F9D7-46CF-9E33-4249F2D38156}" type="pres">
      <dgm:prSet presAssocID="{434CEA31-ED96-4F3B-A90E-94562403C968}" presName="iconBgRect" presStyleLbl="bgShp" presStyleIdx="1" presStyleCnt="6"/>
      <dgm:spPr/>
    </dgm:pt>
    <dgm:pt modelId="{4567A887-C867-4DC3-80B5-A6BA0FCC15D8}" type="pres">
      <dgm:prSet presAssocID="{434CEA31-ED96-4F3B-A90E-94562403C96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8155BA1C-89AD-4768-BBFB-6C3D0C4E5A27}" type="pres">
      <dgm:prSet presAssocID="{434CEA31-ED96-4F3B-A90E-94562403C968}" presName="spaceRect" presStyleCnt="0"/>
      <dgm:spPr/>
    </dgm:pt>
    <dgm:pt modelId="{E545FC4E-1A8D-4FC4-A0D4-C1E209342B90}" type="pres">
      <dgm:prSet presAssocID="{434CEA31-ED96-4F3B-A90E-94562403C968}" presName="textRect" presStyleLbl="revTx" presStyleIdx="1" presStyleCnt="6">
        <dgm:presLayoutVars>
          <dgm:chMax val="1"/>
          <dgm:chPref val="1"/>
        </dgm:presLayoutVars>
      </dgm:prSet>
      <dgm:spPr/>
    </dgm:pt>
    <dgm:pt modelId="{6A26191F-A871-4BE1-A0C7-7B0BB3AA4BB0}" type="pres">
      <dgm:prSet presAssocID="{13E5D6F3-5379-45E4-9605-E97CEC03410D}" presName="sibTrans" presStyleLbl="sibTrans2D1" presStyleIdx="0" presStyleCnt="0"/>
      <dgm:spPr/>
    </dgm:pt>
    <dgm:pt modelId="{441F3826-8E62-4687-A931-9D5EAA653A4E}" type="pres">
      <dgm:prSet presAssocID="{FF18FD4F-F15B-4F7E-A7F7-5081114FAAFB}" presName="compNode" presStyleCnt="0"/>
      <dgm:spPr/>
    </dgm:pt>
    <dgm:pt modelId="{28B0139E-0E71-4444-8B6A-84C2BDCBFCB9}" type="pres">
      <dgm:prSet presAssocID="{FF18FD4F-F15B-4F7E-A7F7-5081114FAAFB}" presName="iconBgRect" presStyleLbl="bgShp" presStyleIdx="2" presStyleCnt="6"/>
      <dgm:spPr/>
    </dgm:pt>
    <dgm:pt modelId="{B8811917-087A-4607-B243-C9FDAC6D7A92}" type="pres">
      <dgm:prSet presAssocID="{FF18FD4F-F15B-4F7E-A7F7-5081114FAAF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411FB6-D7A2-44EA-B346-FB45D9E02B53}" type="pres">
      <dgm:prSet presAssocID="{FF18FD4F-F15B-4F7E-A7F7-5081114FAAFB}" presName="spaceRect" presStyleCnt="0"/>
      <dgm:spPr/>
    </dgm:pt>
    <dgm:pt modelId="{4F67B5C6-8AAB-4875-A370-BF9C68842B37}" type="pres">
      <dgm:prSet presAssocID="{FF18FD4F-F15B-4F7E-A7F7-5081114FAAFB}" presName="textRect" presStyleLbl="revTx" presStyleIdx="2" presStyleCnt="6">
        <dgm:presLayoutVars>
          <dgm:chMax val="1"/>
          <dgm:chPref val="1"/>
        </dgm:presLayoutVars>
      </dgm:prSet>
      <dgm:spPr/>
    </dgm:pt>
    <dgm:pt modelId="{E306D5E8-7384-4AF8-A3B2-158FB1A0E539}" type="pres">
      <dgm:prSet presAssocID="{5AD1800B-2F2F-4C9E-84F8-434E22E214E9}" presName="sibTrans" presStyleLbl="sibTrans2D1" presStyleIdx="0" presStyleCnt="0"/>
      <dgm:spPr/>
    </dgm:pt>
    <dgm:pt modelId="{246180DD-1BD0-4333-90D2-EBE0F39C5839}" type="pres">
      <dgm:prSet presAssocID="{03D9521D-BE2A-4C6C-8421-20A424B29287}" presName="compNode" presStyleCnt="0"/>
      <dgm:spPr/>
    </dgm:pt>
    <dgm:pt modelId="{65D823C6-B495-4161-A1A8-D1D0CD0A3F86}" type="pres">
      <dgm:prSet presAssocID="{03D9521D-BE2A-4C6C-8421-20A424B29287}" presName="iconBgRect" presStyleLbl="bgShp" presStyleIdx="3" presStyleCnt="6"/>
      <dgm:spPr/>
    </dgm:pt>
    <dgm:pt modelId="{C7D901B6-EC54-4D30-A1AB-491C23DE2B9C}" type="pres">
      <dgm:prSet presAssocID="{03D9521D-BE2A-4C6C-8421-20A424B2928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AAB1DC4-E646-4EC1-B1C2-9B0B1A93401E}" type="pres">
      <dgm:prSet presAssocID="{03D9521D-BE2A-4C6C-8421-20A424B29287}" presName="spaceRect" presStyleCnt="0"/>
      <dgm:spPr/>
    </dgm:pt>
    <dgm:pt modelId="{CE227E94-D14E-402D-B159-70D83E0750D4}" type="pres">
      <dgm:prSet presAssocID="{03D9521D-BE2A-4C6C-8421-20A424B29287}" presName="textRect" presStyleLbl="revTx" presStyleIdx="3" presStyleCnt="6">
        <dgm:presLayoutVars>
          <dgm:chMax val="1"/>
          <dgm:chPref val="1"/>
        </dgm:presLayoutVars>
      </dgm:prSet>
      <dgm:spPr/>
    </dgm:pt>
    <dgm:pt modelId="{6F948E1C-7E75-4E38-977A-B5A159AE7B0C}" type="pres">
      <dgm:prSet presAssocID="{2DAB8D63-1D81-4BD3-9E3E-CF68E895B892}" presName="sibTrans" presStyleLbl="sibTrans2D1" presStyleIdx="0" presStyleCnt="0"/>
      <dgm:spPr/>
    </dgm:pt>
    <dgm:pt modelId="{52B47035-E0D8-4A3F-86EC-DC780B45EBB4}" type="pres">
      <dgm:prSet presAssocID="{77FFEAA9-9F0B-4EB9-A00F-6DA4D2DCC474}" presName="compNode" presStyleCnt="0"/>
      <dgm:spPr/>
    </dgm:pt>
    <dgm:pt modelId="{FD517439-A9EF-44FB-ACF6-9A996E67C0CD}" type="pres">
      <dgm:prSet presAssocID="{77FFEAA9-9F0B-4EB9-A00F-6DA4D2DCC474}" presName="iconBgRect" presStyleLbl="bgShp" presStyleIdx="4" presStyleCnt="6"/>
      <dgm:spPr/>
    </dgm:pt>
    <dgm:pt modelId="{E78DA41E-6267-4264-82FE-A67183329775}" type="pres">
      <dgm:prSet presAssocID="{77FFEAA9-9F0B-4EB9-A00F-6DA4D2DCC47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7571DFB2-88FC-4E12-9EFC-64914DE0BCC2}" type="pres">
      <dgm:prSet presAssocID="{77FFEAA9-9F0B-4EB9-A00F-6DA4D2DCC474}" presName="spaceRect" presStyleCnt="0"/>
      <dgm:spPr/>
    </dgm:pt>
    <dgm:pt modelId="{37642181-EC37-46D4-8594-65A23F93455F}" type="pres">
      <dgm:prSet presAssocID="{77FFEAA9-9F0B-4EB9-A00F-6DA4D2DCC474}" presName="textRect" presStyleLbl="revTx" presStyleIdx="4" presStyleCnt="6">
        <dgm:presLayoutVars>
          <dgm:chMax val="1"/>
          <dgm:chPref val="1"/>
        </dgm:presLayoutVars>
      </dgm:prSet>
      <dgm:spPr/>
    </dgm:pt>
    <dgm:pt modelId="{18EB83AE-49D4-41BC-BDD4-F0FE41D63A3F}" type="pres">
      <dgm:prSet presAssocID="{8ED6928B-7BDA-4826-A5FD-0770B88674CB}" presName="sibTrans" presStyleLbl="sibTrans2D1" presStyleIdx="0" presStyleCnt="0"/>
      <dgm:spPr/>
    </dgm:pt>
    <dgm:pt modelId="{41F6BDB8-798E-4043-9746-FA69ECF6D9ED}" type="pres">
      <dgm:prSet presAssocID="{9D8F8872-AF75-4FE5-B1FF-B96F1ABADDA3}" presName="compNode" presStyleCnt="0"/>
      <dgm:spPr/>
    </dgm:pt>
    <dgm:pt modelId="{B3D6937A-2357-4306-A671-493908DA4F2C}" type="pres">
      <dgm:prSet presAssocID="{9D8F8872-AF75-4FE5-B1FF-B96F1ABADDA3}" presName="iconBgRect" presStyleLbl="bgShp" presStyleIdx="5" presStyleCnt="6"/>
      <dgm:spPr/>
    </dgm:pt>
    <dgm:pt modelId="{9F250B16-CA7E-4126-8242-D3ABFAE5DAC5}" type="pres">
      <dgm:prSet presAssocID="{9D8F8872-AF75-4FE5-B1FF-B96F1ABADDA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2F43A3A-CC22-4718-BC5F-6D279AA0BE98}" type="pres">
      <dgm:prSet presAssocID="{9D8F8872-AF75-4FE5-B1FF-B96F1ABADDA3}" presName="spaceRect" presStyleCnt="0"/>
      <dgm:spPr/>
    </dgm:pt>
    <dgm:pt modelId="{C5593F36-BB37-4524-B6BF-0D4CAB929A2B}" type="pres">
      <dgm:prSet presAssocID="{9D8F8872-AF75-4FE5-B1FF-B96F1ABADDA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AAA6F16-2CDE-4BEE-9562-BA967342965E}" type="presOf" srcId="{5AD1800B-2F2F-4C9E-84F8-434E22E214E9}" destId="{E306D5E8-7384-4AF8-A3B2-158FB1A0E539}" srcOrd="0" destOrd="0" presId="urn:microsoft.com/office/officeart/2018/2/layout/IconCircleList"/>
    <dgm:cxn modelId="{20BC1A40-7465-403D-9B24-0B23155D7354}" type="presOf" srcId="{13E5D6F3-5379-45E4-9605-E97CEC03410D}" destId="{6A26191F-A871-4BE1-A0C7-7B0BB3AA4BB0}" srcOrd="0" destOrd="0" presId="urn:microsoft.com/office/officeart/2018/2/layout/IconCircleList"/>
    <dgm:cxn modelId="{881A6340-1793-4D87-B19A-53A99F54E3EC}" type="presOf" srcId="{CE476015-D1D8-4507-9D0F-E9636D84378D}" destId="{C0A3A0CD-FF2A-458B-A2E2-3B6E32D72522}" srcOrd="0" destOrd="0" presId="urn:microsoft.com/office/officeart/2018/2/layout/IconCircleList"/>
    <dgm:cxn modelId="{89107163-4BD9-4771-9307-CCCCA330B10A}" type="presOf" srcId="{77FFEAA9-9F0B-4EB9-A00F-6DA4D2DCC474}" destId="{37642181-EC37-46D4-8594-65A23F93455F}" srcOrd="0" destOrd="0" presId="urn:microsoft.com/office/officeart/2018/2/layout/IconCircleList"/>
    <dgm:cxn modelId="{9976D343-2600-4D11-ADF7-8AEC4241E4A6}" type="presOf" srcId="{2DAB8D63-1D81-4BD3-9E3E-CF68E895B892}" destId="{6F948E1C-7E75-4E38-977A-B5A159AE7B0C}" srcOrd="0" destOrd="0" presId="urn:microsoft.com/office/officeart/2018/2/layout/IconCircleList"/>
    <dgm:cxn modelId="{CD670A44-FE74-4F7A-8BDC-1777D40FFBCC}" type="presOf" srcId="{72DFA713-0A03-4697-92FA-585021EE0B6D}" destId="{816A4143-7A53-4A55-B45D-12587173B404}" srcOrd="0" destOrd="0" presId="urn:microsoft.com/office/officeart/2018/2/layout/IconCircleList"/>
    <dgm:cxn modelId="{80420F68-13CA-4920-8D74-9247331D4CDE}" type="presOf" srcId="{434CEA31-ED96-4F3B-A90E-94562403C968}" destId="{E545FC4E-1A8D-4FC4-A0D4-C1E209342B90}" srcOrd="0" destOrd="0" presId="urn:microsoft.com/office/officeart/2018/2/layout/IconCircleList"/>
    <dgm:cxn modelId="{96631153-A4F0-4EC4-90CA-6A39C324E1DD}" type="presOf" srcId="{8ED6928B-7BDA-4826-A5FD-0770B88674CB}" destId="{18EB83AE-49D4-41BC-BDD4-F0FE41D63A3F}" srcOrd="0" destOrd="0" presId="urn:microsoft.com/office/officeart/2018/2/layout/IconCircleList"/>
    <dgm:cxn modelId="{592A7A84-9604-454B-9D3D-876FEDB39A18}" srcId="{CE476015-D1D8-4507-9D0F-E9636D84378D}" destId="{EDE1D421-7291-4D21-B11C-4419F7944B5B}" srcOrd="0" destOrd="0" parTransId="{F86D1D67-284A-4ACD-99DA-CA2DEDF5914D}" sibTransId="{72DFA713-0A03-4697-92FA-585021EE0B6D}"/>
    <dgm:cxn modelId="{481A059A-30ED-4E24-9955-B987741F24F7}" srcId="{CE476015-D1D8-4507-9D0F-E9636D84378D}" destId="{434CEA31-ED96-4F3B-A90E-94562403C968}" srcOrd="1" destOrd="0" parTransId="{11B54C8C-2149-4A0B-A00F-542F3119171A}" sibTransId="{13E5D6F3-5379-45E4-9605-E97CEC03410D}"/>
    <dgm:cxn modelId="{C8539F9D-FC9D-4A11-8EDC-9FCD04182127}" type="presOf" srcId="{FF18FD4F-F15B-4F7E-A7F7-5081114FAAFB}" destId="{4F67B5C6-8AAB-4875-A370-BF9C68842B37}" srcOrd="0" destOrd="0" presId="urn:microsoft.com/office/officeart/2018/2/layout/IconCircleList"/>
    <dgm:cxn modelId="{D381F1A0-4E9B-42A3-A4E5-12B82D8C65D7}" srcId="{CE476015-D1D8-4507-9D0F-E9636D84378D}" destId="{77FFEAA9-9F0B-4EB9-A00F-6DA4D2DCC474}" srcOrd="4" destOrd="0" parTransId="{35E7E23F-884B-4F95-9381-14CB0C422A8F}" sibTransId="{8ED6928B-7BDA-4826-A5FD-0770B88674CB}"/>
    <dgm:cxn modelId="{46B755AB-56CE-4B3E-82CC-27833896D304}" type="presOf" srcId="{03D9521D-BE2A-4C6C-8421-20A424B29287}" destId="{CE227E94-D14E-402D-B159-70D83E0750D4}" srcOrd="0" destOrd="0" presId="urn:microsoft.com/office/officeart/2018/2/layout/IconCircleList"/>
    <dgm:cxn modelId="{A96322B7-5A91-4437-8EA8-22718087E1BE}" srcId="{CE476015-D1D8-4507-9D0F-E9636D84378D}" destId="{9D8F8872-AF75-4FE5-B1FF-B96F1ABADDA3}" srcOrd="5" destOrd="0" parTransId="{6390502D-5ADE-4DEE-8A2B-365FFD7766BA}" sibTransId="{4F47AC0C-AAAC-4EA4-A4B2-A4FF6D427806}"/>
    <dgm:cxn modelId="{280FCFBB-68C5-437C-90F5-A65D80E4D1F7}" srcId="{CE476015-D1D8-4507-9D0F-E9636D84378D}" destId="{03D9521D-BE2A-4C6C-8421-20A424B29287}" srcOrd="3" destOrd="0" parTransId="{4BD9360B-7F89-4A25-B53C-333504CE6097}" sibTransId="{2DAB8D63-1D81-4BD3-9E3E-CF68E895B892}"/>
    <dgm:cxn modelId="{F70831C7-EFFD-4863-A8D3-073D0469AB58}" type="presOf" srcId="{9D8F8872-AF75-4FE5-B1FF-B96F1ABADDA3}" destId="{C5593F36-BB37-4524-B6BF-0D4CAB929A2B}" srcOrd="0" destOrd="0" presId="urn:microsoft.com/office/officeart/2018/2/layout/IconCircleList"/>
    <dgm:cxn modelId="{D33377F1-07C2-4A58-85BA-78A03AADC8A3}" srcId="{CE476015-D1D8-4507-9D0F-E9636D84378D}" destId="{FF18FD4F-F15B-4F7E-A7F7-5081114FAAFB}" srcOrd="2" destOrd="0" parTransId="{AB9384F6-EC8E-4927-98D5-CA1C91135C20}" sibTransId="{5AD1800B-2F2F-4C9E-84F8-434E22E214E9}"/>
    <dgm:cxn modelId="{B906B2FA-AE34-4E90-8ED7-80006D42025C}" type="presOf" srcId="{EDE1D421-7291-4D21-B11C-4419F7944B5B}" destId="{711FB69C-7942-4FFC-A6E4-0109787DC993}" srcOrd="0" destOrd="0" presId="urn:microsoft.com/office/officeart/2018/2/layout/IconCircleList"/>
    <dgm:cxn modelId="{7772F364-DD94-4C8C-9C58-96F168D8C99E}" type="presParOf" srcId="{C0A3A0CD-FF2A-458B-A2E2-3B6E32D72522}" destId="{135DBF3F-8BEC-4D69-B7C3-55C38E547979}" srcOrd="0" destOrd="0" presId="urn:microsoft.com/office/officeart/2018/2/layout/IconCircleList"/>
    <dgm:cxn modelId="{4A765EF7-40C9-4798-A64B-F8841B61D33B}" type="presParOf" srcId="{135DBF3F-8BEC-4D69-B7C3-55C38E547979}" destId="{69D5F86B-2C8E-4427-9225-B21A50F9C86F}" srcOrd="0" destOrd="0" presId="urn:microsoft.com/office/officeart/2018/2/layout/IconCircleList"/>
    <dgm:cxn modelId="{A4A1EB24-BC40-4128-BB29-0884BBBC68D0}" type="presParOf" srcId="{69D5F86B-2C8E-4427-9225-B21A50F9C86F}" destId="{71D0DB73-32E8-48FD-AC08-8A7FD55DC285}" srcOrd="0" destOrd="0" presId="urn:microsoft.com/office/officeart/2018/2/layout/IconCircleList"/>
    <dgm:cxn modelId="{0DBDC76B-BCE2-4C46-BEF1-7583265BF5CA}" type="presParOf" srcId="{69D5F86B-2C8E-4427-9225-B21A50F9C86F}" destId="{F4135A7B-3EFC-40C7-B9BA-A66D994D15F3}" srcOrd="1" destOrd="0" presId="urn:microsoft.com/office/officeart/2018/2/layout/IconCircleList"/>
    <dgm:cxn modelId="{A6EE5CF0-C9C8-4304-8AC8-0F5545C3EE2E}" type="presParOf" srcId="{69D5F86B-2C8E-4427-9225-B21A50F9C86F}" destId="{B5A0034C-E79D-440B-AD24-4C247AF214C3}" srcOrd="2" destOrd="0" presId="urn:microsoft.com/office/officeart/2018/2/layout/IconCircleList"/>
    <dgm:cxn modelId="{5E85F1CF-39CB-487A-AC5E-D3B6AB461E70}" type="presParOf" srcId="{69D5F86B-2C8E-4427-9225-B21A50F9C86F}" destId="{711FB69C-7942-4FFC-A6E4-0109787DC993}" srcOrd="3" destOrd="0" presId="urn:microsoft.com/office/officeart/2018/2/layout/IconCircleList"/>
    <dgm:cxn modelId="{9DC6DA26-A516-4C07-A202-7EFAFBC1E7AA}" type="presParOf" srcId="{135DBF3F-8BEC-4D69-B7C3-55C38E547979}" destId="{816A4143-7A53-4A55-B45D-12587173B404}" srcOrd="1" destOrd="0" presId="urn:microsoft.com/office/officeart/2018/2/layout/IconCircleList"/>
    <dgm:cxn modelId="{001BEBD6-8C87-45C2-8267-A9AD794240FB}" type="presParOf" srcId="{135DBF3F-8BEC-4D69-B7C3-55C38E547979}" destId="{6733D9DB-B5D5-483D-BA9B-3B4640A6B026}" srcOrd="2" destOrd="0" presId="urn:microsoft.com/office/officeart/2018/2/layout/IconCircleList"/>
    <dgm:cxn modelId="{A5C011DC-C350-44AC-873C-8C26B7450EA4}" type="presParOf" srcId="{6733D9DB-B5D5-483D-BA9B-3B4640A6B026}" destId="{4DE06528-F9D7-46CF-9E33-4249F2D38156}" srcOrd="0" destOrd="0" presId="urn:microsoft.com/office/officeart/2018/2/layout/IconCircleList"/>
    <dgm:cxn modelId="{DA48DB3F-DAB1-4048-A477-5CAEC9B1CD71}" type="presParOf" srcId="{6733D9DB-B5D5-483D-BA9B-3B4640A6B026}" destId="{4567A887-C867-4DC3-80B5-A6BA0FCC15D8}" srcOrd="1" destOrd="0" presId="urn:microsoft.com/office/officeart/2018/2/layout/IconCircleList"/>
    <dgm:cxn modelId="{0FFCB395-8B7D-4FA0-A9B2-84D045808751}" type="presParOf" srcId="{6733D9DB-B5D5-483D-BA9B-3B4640A6B026}" destId="{8155BA1C-89AD-4768-BBFB-6C3D0C4E5A27}" srcOrd="2" destOrd="0" presId="urn:microsoft.com/office/officeart/2018/2/layout/IconCircleList"/>
    <dgm:cxn modelId="{D7BA4A95-B898-48A7-8877-C20BBE970530}" type="presParOf" srcId="{6733D9DB-B5D5-483D-BA9B-3B4640A6B026}" destId="{E545FC4E-1A8D-4FC4-A0D4-C1E209342B90}" srcOrd="3" destOrd="0" presId="urn:microsoft.com/office/officeart/2018/2/layout/IconCircleList"/>
    <dgm:cxn modelId="{5D7FC185-408C-424F-A3DF-63D4D3128464}" type="presParOf" srcId="{135DBF3F-8BEC-4D69-B7C3-55C38E547979}" destId="{6A26191F-A871-4BE1-A0C7-7B0BB3AA4BB0}" srcOrd="3" destOrd="0" presId="urn:microsoft.com/office/officeart/2018/2/layout/IconCircleList"/>
    <dgm:cxn modelId="{98449693-4BB0-4080-B9BB-0D46E42739EE}" type="presParOf" srcId="{135DBF3F-8BEC-4D69-B7C3-55C38E547979}" destId="{441F3826-8E62-4687-A931-9D5EAA653A4E}" srcOrd="4" destOrd="0" presId="urn:microsoft.com/office/officeart/2018/2/layout/IconCircleList"/>
    <dgm:cxn modelId="{FC8233FC-5710-476B-B94C-BAAAEDB0F14C}" type="presParOf" srcId="{441F3826-8E62-4687-A931-9D5EAA653A4E}" destId="{28B0139E-0E71-4444-8B6A-84C2BDCBFCB9}" srcOrd="0" destOrd="0" presId="urn:microsoft.com/office/officeart/2018/2/layout/IconCircleList"/>
    <dgm:cxn modelId="{8319F16B-F124-4B24-AE06-A8920E128CC0}" type="presParOf" srcId="{441F3826-8E62-4687-A931-9D5EAA653A4E}" destId="{B8811917-087A-4607-B243-C9FDAC6D7A92}" srcOrd="1" destOrd="0" presId="urn:microsoft.com/office/officeart/2018/2/layout/IconCircleList"/>
    <dgm:cxn modelId="{85A5060C-1F6A-42D4-920A-3D42D053F812}" type="presParOf" srcId="{441F3826-8E62-4687-A931-9D5EAA653A4E}" destId="{28411FB6-D7A2-44EA-B346-FB45D9E02B53}" srcOrd="2" destOrd="0" presId="urn:microsoft.com/office/officeart/2018/2/layout/IconCircleList"/>
    <dgm:cxn modelId="{5A43D31A-F9CB-476F-921E-674D094D7C7C}" type="presParOf" srcId="{441F3826-8E62-4687-A931-9D5EAA653A4E}" destId="{4F67B5C6-8AAB-4875-A370-BF9C68842B37}" srcOrd="3" destOrd="0" presId="urn:microsoft.com/office/officeart/2018/2/layout/IconCircleList"/>
    <dgm:cxn modelId="{4BA92423-6EEC-45ED-B42D-D9D8311D6C49}" type="presParOf" srcId="{135DBF3F-8BEC-4D69-B7C3-55C38E547979}" destId="{E306D5E8-7384-4AF8-A3B2-158FB1A0E539}" srcOrd="5" destOrd="0" presId="urn:microsoft.com/office/officeart/2018/2/layout/IconCircleList"/>
    <dgm:cxn modelId="{CB9F9358-9D54-4780-B1A5-9B8C8B2597FE}" type="presParOf" srcId="{135DBF3F-8BEC-4D69-B7C3-55C38E547979}" destId="{246180DD-1BD0-4333-90D2-EBE0F39C5839}" srcOrd="6" destOrd="0" presId="urn:microsoft.com/office/officeart/2018/2/layout/IconCircleList"/>
    <dgm:cxn modelId="{3ED7B045-5488-4BED-A6FA-E38FCB062E93}" type="presParOf" srcId="{246180DD-1BD0-4333-90D2-EBE0F39C5839}" destId="{65D823C6-B495-4161-A1A8-D1D0CD0A3F86}" srcOrd="0" destOrd="0" presId="urn:microsoft.com/office/officeart/2018/2/layout/IconCircleList"/>
    <dgm:cxn modelId="{67AC8E09-D527-4DF4-8959-39E4DF9C57CA}" type="presParOf" srcId="{246180DD-1BD0-4333-90D2-EBE0F39C5839}" destId="{C7D901B6-EC54-4D30-A1AB-491C23DE2B9C}" srcOrd="1" destOrd="0" presId="urn:microsoft.com/office/officeart/2018/2/layout/IconCircleList"/>
    <dgm:cxn modelId="{A7B03809-14AF-4688-B08F-FCB91CB5A8F5}" type="presParOf" srcId="{246180DD-1BD0-4333-90D2-EBE0F39C5839}" destId="{8AAB1DC4-E646-4EC1-B1C2-9B0B1A93401E}" srcOrd="2" destOrd="0" presId="urn:microsoft.com/office/officeart/2018/2/layout/IconCircleList"/>
    <dgm:cxn modelId="{C97C0162-0482-4C01-897C-F347BE608641}" type="presParOf" srcId="{246180DD-1BD0-4333-90D2-EBE0F39C5839}" destId="{CE227E94-D14E-402D-B159-70D83E0750D4}" srcOrd="3" destOrd="0" presId="urn:microsoft.com/office/officeart/2018/2/layout/IconCircleList"/>
    <dgm:cxn modelId="{325B90A2-720A-4E83-ACCE-1CB1C745A85A}" type="presParOf" srcId="{135DBF3F-8BEC-4D69-B7C3-55C38E547979}" destId="{6F948E1C-7E75-4E38-977A-B5A159AE7B0C}" srcOrd="7" destOrd="0" presId="urn:microsoft.com/office/officeart/2018/2/layout/IconCircleList"/>
    <dgm:cxn modelId="{52E4FC1F-FFE8-4547-980C-E85F523064E0}" type="presParOf" srcId="{135DBF3F-8BEC-4D69-B7C3-55C38E547979}" destId="{52B47035-E0D8-4A3F-86EC-DC780B45EBB4}" srcOrd="8" destOrd="0" presId="urn:microsoft.com/office/officeart/2018/2/layout/IconCircleList"/>
    <dgm:cxn modelId="{0073EC42-F353-4558-B7F7-B6C323CA4198}" type="presParOf" srcId="{52B47035-E0D8-4A3F-86EC-DC780B45EBB4}" destId="{FD517439-A9EF-44FB-ACF6-9A996E67C0CD}" srcOrd="0" destOrd="0" presId="urn:microsoft.com/office/officeart/2018/2/layout/IconCircleList"/>
    <dgm:cxn modelId="{2ACC850E-A711-472A-81DC-C89247F10225}" type="presParOf" srcId="{52B47035-E0D8-4A3F-86EC-DC780B45EBB4}" destId="{E78DA41E-6267-4264-82FE-A67183329775}" srcOrd="1" destOrd="0" presId="urn:microsoft.com/office/officeart/2018/2/layout/IconCircleList"/>
    <dgm:cxn modelId="{C1EF286F-9B21-482B-8A35-50211A7F2D25}" type="presParOf" srcId="{52B47035-E0D8-4A3F-86EC-DC780B45EBB4}" destId="{7571DFB2-88FC-4E12-9EFC-64914DE0BCC2}" srcOrd="2" destOrd="0" presId="urn:microsoft.com/office/officeart/2018/2/layout/IconCircleList"/>
    <dgm:cxn modelId="{415B9D47-39E8-4E67-AD6A-B1051FF17895}" type="presParOf" srcId="{52B47035-E0D8-4A3F-86EC-DC780B45EBB4}" destId="{37642181-EC37-46D4-8594-65A23F93455F}" srcOrd="3" destOrd="0" presId="urn:microsoft.com/office/officeart/2018/2/layout/IconCircleList"/>
    <dgm:cxn modelId="{C5E342D2-ED51-4FAE-8BDB-A176651D24D0}" type="presParOf" srcId="{135DBF3F-8BEC-4D69-B7C3-55C38E547979}" destId="{18EB83AE-49D4-41BC-BDD4-F0FE41D63A3F}" srcOrd="9" destOrd="0" presId="urn:microsoft.com/office/officeart/2018/2/layout/IconCircleList"/>
    <dgm:cxn modelId="{93D04216-F73C-4994-A914-9AD5F92AB1DF}" type="presParOf" srcId="{135DBF3F-8BEC-4D69-B7C3-55C38E547979}" destId="{41F6BDB8-798E-4043-9746-FA69ECF6D9ED}" srcOrd="10" destOrd="0" presId="urn:microsoft.com/office/officeart/2018/2/layout/IconCircleList"/>
    <dgm:cxn modelId="{A6B4332C-C543-4E5E-AABF-E9E50CAAC30B}" type="presParOf" srcId="{41F6BDB8-798E-4043-9746-FA69ECF6D9ED}" destId="{B3D6937A-2357-4306-A671-493908DA4F2C}" srcOrd="0" destOrd="0" presId="urn:microsoft.com/office/officeart/2018/2/layout/IconCircleList"/>
    <dgm:cxn modelId="{20F79908-4E34-4098-AC49-7AC80D4E489D}" type="presParOf" srcId="{41F6BDB8-798E-4043-9746-FA69ECF6D9ED}" destId="{9F250B16-CA7E-4126-8242-D3ABFAE5DAC5}" srcOrd="1" destOrd="0" presId="urn:microsoft.com/office/officeart/2018/2/layout/IconCircleList"/>
    <dgm:cxn modelId="{6DAEBEFD-0E4E-4AE0-99EA-51250A1FB8E4}" type="presParOf" srcId="{41F6BDB8-798E-4043-9746-FA69ECF6D9ED}" destId="{12F43A3A-CC22-4718-BC5F-6D279AA0BE98}" srcOrd="2" destOrd="0" presId="urn:microsoft.com/office/officeart/2018/2/layout/IconCircleList"/>
    <dgm:cxn modelId="{63336D21-01BC-4DD9-94A2-3B449630693A}" type="presParOf" srcId="{41F6BDB8-798E-4043-9746-FA69ECF6D9ED}" destId="{C5593F36-BB37-4524-B6BF-0D4CAB929A2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FEB60A-56BE-4763-BED9-1A0A19A2B36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2BECD5B-F220-4DFE-95A5-D9D9767D4B70}">
      <dgm:prSet/>
      <dgm:spPr/>
      <dgm:t>
        <a:bodyPr/>
        <a:lstStyle/>
        <a:p>
          <a:r>
            <a:rPr lang="en-US"/>
            <a:t>The technical requirements for this project include:</a:t>
          </a:r>
        </a:p>
      </dgm:t>
    </dgm:pt>
    <dgm:pt modelId="{69005C44-F6BA-4A24-B91A-7CB2389F96E2}" type="parTrans" cxnId="{BC1889BE-6037-4155-A290-2A05314742BB}">
      <dgm:prSet/>
      <dgm:spPr/>
      <dgm:t>
        <a:bodyPr/>
        <a:lstStyle/>
        <a:p>
          <a:endParaRPr lang="en-US"/>
        </a:p>
      </dgm:t>
    </dgm:pt>
    <dgm:pt modelId="{FDC1A4A6-B126-4C41-BA57-5703C6D43F24}" type="sibTrans" cxnId="{BC1889BE-6037-4155-A290-2A05314742BB}">
      <dgm:prSet/>
      <dgm:spPr/>
      <dgm:t>
        <a:bodyPr/>
        <a:lstStyle/>
        <a:p>
          <a:endParaRPr lang="en-US"/>
        </a:p>
      </dgm:t>
    </dgm:pt>
    <dgm:pt modelId="{BC3576DA-774F-45F7-878B-5C57836DB9BE}">
      <dgm:prSet/>
      <dgm:spPr/>
      <dgm:t>
        <a:bodyPr/>
        <a:lstStyle/>
        <a:p>
          <a:r>
            <a:rPr lang="en-US"/>
            <a:t>• Hardware: Routers, Switches, Firewalls, Network Cables.</a:t>
          </a:r>
        </a:p>
      </dgm:t>
    </dgm:pt>
    <dgm:pt modelId="{BA1D1DE0-068A-48D0-A9F6-4846F558DCB6}" type="parTrans" cxnId="{7E7FFA82-8FA2-48E0-86BD-C4698F193CAE}">
      <dgm:prSet/>
      <dgm:spPr/>
      <dgm:t>
        <a:bodyPr/>
        <a:lstStyle/>
        <a:p>
          <a:endParaRPr lang="en-US"/>
        </a:p>
      </dgm:t>
    </dgm:pt>
    <dgm:pt modelId="{6B1E30CE-E98A-4F04-9B24-FB62B0F5D24C}" type="sibTrans" cxnId="{7E7FFA82-8FA2-48E0-86BD-C4698F193CAE}">
      <dgm:prSet/>
      <dgm:spPr/>
      <dgm:t>
        <a:bodyPr/>
        <a:lstStyle/>
        <a:p>
          <a:endParaRPr lang="en-US"/>
        </a:p>
      </dgm:t>
    </dgm:pt>
    <dgm:pt modelId="{B19CC854-2841-49C8-AA4F-766D3F500A34}">
      <dgm:prSet/>
      <dgm:spPr/>
      <dgm:t>
        <a:bodyPr/>
        <a:lstStyle/>
        <a:p>
          <a:r>
            <a:rPr lang="en-US"/>
            <a:t>• Software: Network Monitoring Tools (e.g., Wireshark), Configuration Utilities.</a:t>
          </a:r>
        </a:p>
      </dgm:t>
    </dgm:pt>
    <dgm:pt modelId="{2030C4E6-54F4-4ECC-8CDF-3385498CE053}" type="parTrans" cxnId="{B0CCC16B-6980-45B7-9619-678AEE008649}">
      <dgm:prSet/>
      <dgm:spPr/>
      <dgm:t>
        <a:bodyPr/>
        <a:lstStyle/>
        <a:p>
          <a:endParaRPr lang="en-US"/>
        </a:p>
      </dgm:t>
    </dgm:pt>
    <dgm:pt modelId="{6FC12F7E-11DD-44CC-A9DD-8C43A83E8C34}" type="sibTrans" cxnId="{B0CCC16B-6980-45B7-9619-678AEE008649}">
      <dgm:prSet/>
      <dgm:spPr/>
      <dgm:t>
        <a:bodyPr/>
        <a:lstStyle/>
        <a:p>
          <a:endParaRPr lang="en-US"/>
        </a:p>
      </dgm:t>
    </dgm:pt>
    <dgm:pt modelId="{2315A15D-CC60-45BB-9FFE-00D7CB1315F7}">
      <dgm:prSet/>
      <dgm:spPr/>
      <dgm:t>
        <a:bodyPr/>
        <a:lstStyle/>
        <a:p>
          <a:r>
            <a:rPr lang="en-US"/>
            <a:t>• Protocols: TCP/IP, DHCP, DNS, VLAN.</a:t>
          </a:r>
        </a:p>
      </dgm:t>
    </dgm:pt>
    <dgm:pt modelId="{2BC6E9B6-C398-4730-BE96-B294612E8D44}" type="parTrans" cxnId="{B6AE0EE7-BE47-4FF0-B2CE-EA1AEB486C28}">
      <dgm:prSet/>
      <dgm:spPr/>
      <dgm:t>
        <a:bodyPr/>
        <a:lstStyle/>
        <a:p>
          <a:endParaRPr lang="en-US"/>
        </a:p>
      </dgm:t>
    </dgm:pt>
    <dgm:pt modelId="{4CB8A133-DBE0-4A84-A3E1-712C1E570BED}" type="sibTrans" cxnId="{B6AE0EE7-BE47-4FF0-B2CE-EA1AEB486C28}">
      <dgm:prSet/>
      <dgm:spPr/>
      <dgm:t>
        <a:bodyPr/>
        <a:lstStyle/>
        <a:p>
          <a:endParaRPr lang="en-US"/>
        </a:p>
      </dgm:t>
    </dgm:pt>
    <dgm:pt modelId="{2BE83368-FFD2-4BF3-914D-ABCC9E6B6BC8}">
      <dgm:prSet/>
      <dgm:spPr/>
      <dgm:t>
        <a:bodyPr/>
        <a:lstStyle/>
        <a:p>
          <a:r>
            <a:rPr lang="en-US"/>
            <a:t>• Compliance: Industry-standard security protocols and best practices.</a:t>
          </a:r>
        </a:p>
      </dgm:t>
    </dgm:pt>
    <dgm:pt modelId="{42430472-DEE6-471F-BBF4-C70218AD4ED9}" type="parTrans" cxnId="{F78C9D9F-3887-46C9-A75B-0BC7EDE263DC}">
      <dgm:prSet/>
      <dgm:spPr/>
      <dgm:t>
        <a:bodyPr/>
        <a:lstStyle/>
        <a:p>
          <a:endParaRPr lang="en-US"/>
        </a:p>
      </dgm:t>
    </dgm:pt>
    <dgm:pt modelId="{F93FFCBD-CCAA-4ED1-A801-D827D967BCF7}" type="sibTrans" cxnId="{F78C9D9F-3887-46C9-A75B-0BC7EDE263DC}">
      <dgm:prSet/>
      <dgm:spPr/>
      <dgm:t>
        <a:bodyPr/>
        <a:lstStyle/>
        <a:p>
          <a:endParaRPr lang="en-US"/>
        </a:p>
      </dgm:t>
    </dgm:pt>
    <dgm:pt modelId="{676159A6-BED8-4DDA-B518-A184CE491EB3}" type="pres">
      <dgm:prSet presAssocID="{FEFEB60A-56BE-4763-BED9-1A0A19A2B367}" presName="root" presStyleCnt="0">
        <dgm:presLayoutVars>
          <dgm:dir/>
          <dgm:resizeHandles val="exact"/>
        </dgm:presLayoutVars>
      </dgm:prSet>
      <dgm:spPr/>
    </dgm:pt>
    <dgm:pt modelId="{6BECE27B-6D2C-4815-BD38-475C14647D4D}" type="pres">
      <dgm:prSet presAssocID="{FEFEB60A-56BE-4763-BED9-1A0A19A2B367}" presName="container" presStyleCnt="0">
        <dgm:presLayoutVars>
          <dgm:dir/>
          <dgm:resizeHandles val="exact"/>
        </dgm:presLayoutVars>
      </dgm:prSet>
      <dgm:spPr/>
    </dgm:pt>
    <dgm:pt modelId="{54F3BF3A-94EB-4356-B64F-6BD087ED3BC8}" type="pres">
      <dgm:prSet presAssocID="{B2BECD5B-F220-4DFE-95A5-D9D9767D4B70}" presName="compNode" presStyleCnt="0"/>
      <dgm:spPr/>
    </dgm:pt>
    <dgm:pt modelId="{079A15A8-67E4-4DE9-ACCB-4F2118F19FDF}" type="pres">
      <dgm:prSet presAssocID="{B2BECD5B-F220-4DFE-95A5-D9D9767D4B70}" presName="iconBgRect" presStyleLbl="bgShp" presStyleIdx="0" presStyleCnt="5"/>
      <dgm:spPr/>
    </dgm:pt>
    <dgm:pt modelId="{515F9E8B-10A3-4883-82DB-0404C73A9F8C}" type="pres">
      <dgm:prSet presAssocID="{B2BECD5B-F220-4DFE-95A5-D9D9767D4B7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31AC4DF-C322-4179-ACC0-F25C738726C7}" type="pres">
      <dgm:prSet presAssocID="{B2BECD5B-F220-4DFE-95A5-D9D9767D4B70}" presName="spaceRect" presStyleCnt="0"/>
      <dgm:spPr/>
    </dgm:pt>
    <dgm:pt modelId="{809F36E3-DD5A-497F-9D1B-B2AC62E321F3}" type="pres">
      <dgm:prSet presAssocID="{B2BECD5B-F220-4DFE-95A5-D9D9767D4B70}" presName="textRect" presStyleLbl="revTx" presStyleIdx="0" presStyleCnt="5">
        <dgm:presLayoutVars>
          <dgm:chMax val="1"/>
          <dgm:chPref val="1"/>
        </dgm:presLayoutVars>
      </dgm:prSet>
      <dgm:spPr/>
    </dgm:pt>
    <dgm:pt modelId="{2C6AE233-704C-4803-BDEB-E95DD8CCAF82}" type="pres">
      <dgm:prSet presAssocID="{FDC1A4A6-B126-4C41-BA57-5703C6D43F24}" presName="sibTrans" presStyleLbl="sibTrans2D1" presStyleIdx="0" presStyleCnt="0"/>
      <dgm:spPr/>
    </dgm:pt>
    <dgm:pt modelId="{656FD3B8-A847-43C7-871F-00488893BF56}" type="pres">
      <dgm:prSet presAssocID="{BC3576DA-774F-45F7-878B-5C57836DB9BE}" presName="compNode" presStyleCnt="0"/>
      <dgm:spPr/>
    </dgm:pt>
    <dgm:pt modelId="{05CC408C-9D5E-4C51-A84E-4D4BD8240B8B}" type="pres">
      <dgm:prSet presAssocID="{BC3576DA-774F-45F7-878B-5C57836DB9BE}" presName="iconBgRect" presStyleLbl="bgShp" presStyleIdx="1" presStyleCnt="5"/>
      <dgm:spPr/>
    </dgm:pt>
    <dgm:pt modelId="{FA4855A7-AA51-4AAE-987C-4B5BE763F2B9}" type="pres">
      <dgm:prSet presAssocID="{BC3576DA-774F-45F7-878B-5C57836DB9B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7D72468-B584-4355-A91B-28DE5D23D0D2}" type="pres">
      <dgm:prSet presAssocID="{BC3576DA-774F-45F7-878B-5C57836DB9BE}" presName="spaceRect" presStyleCnt="0"/>
      <dgm:spPr/>
    </dgm:pt>
    <dgm:pt modelId="{86158C1C-A8EA-49ED-8A0E-66551AE7DA57}" type="pres">
      <dgm:prSet presAssocID="{BC3576DA-774F-45F7-878B-5C57836DB9BE}" presName="textRect" presStyleLbl="revTx" presStyleIdx="1" presStyleCnt="5">
        <dgm:presLayoutVars>
          <dgm:chMax val="1"/>
          <dgm:chPref val="1"/>
        </dgm:presLayoutVars>
      </dgm:prSet>
      <dgm:spPr/>
    </dgm:pt>
    <dgm:pt modelId="{59BD0964-E970-4EC7-BD17-BECBD8C95E85}" type="pres">
      <dgm:prSet presAssocID="{6B1E30CE-E98A-4F04-9B24-FB62B0F5D24C}" presName="sibTrans" presStyleLbl="sibTrans2D1" presStyleIdx="0" presStyleCnt="0"/>
      <dgm:spPr/>
    </dgm:pt>
    <dgm:pt modelId="{9F64388E-66F2-4F31-8B37-8BF13D9E521A}" type="pres">
      <dgm:prSet presAssocID="{B19CC854-2841-49C8-AA4F-766D3F500A34}" presName="compNode" presStyleCnt="0"/>
      <dgm:spPr/>
    </dgm:pt>
    <dgm:pt modelId="{7326BCEE-DF69-4E5E-8DDE-DBA064729B85}" type="pres">
      <dgm:prSet presAssocID="{B19CC854-2841-49C8-AA4F-766D3F500A34}" presName="iconBgRect" presStyleLbl="bgShp" presStyleIdx="2" presStyleCnt="5"/>
      <dgm:spPr/>
    </dgm:pt>
    <dgm:pt modelId="{173F6A03-F4DC-4BD8-83E2-9B8491CD308D}" type="pres">
      <dgm:prSet presAssocID="{B19CC854-2841-49C8-AA4F-766D3F500A3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C2AFD65C-BA62-4603-BC6D-4B09DE824E15}" type="pres">
      <dgm:prSet presAssocID="{B19CC854-2841-49C8-AA4F-766D3F500A34}" presName="spaceRect" presStyleCnt="0"/>
      <dgm:spPr/>
    </dgm:pt>
    <dgm:pt modelId="{CC57209B-E204-41FD-8AD4-75CCE68D2E48}" type="pres">
      <dgm:prSet presAssocID="{B19CC854-2841-49C8-AA4F-766D3F500A34}" presName="textRect" presStyleLbl="revTx" presStyleIdx="2" presStyleCnt="5">
        <dgm:presLayoutVars>
          <dgm:chMax val="1"/>
          <dgm:chPref val="1"/>
        </dgm:presLayoutVars>
      </dgm:prSet>
      <dgm:spPr/>
    </dgm:pt>
    <dgm:pt modelId="{E751AE60-DE5E-4737-8978-6742B2B47CFD}" type="pres">
      <dgm:prSet presAssocID="{6FC12F7E-11DD-44CC-A9DD-8C43A83E8C34}" presName="sibTrans" presStyleLbl="sibTrans2D1" presStyleIdx="0" presStyleCnt="0"/>
      <dgm:spPr/>
    </dgm:pt>
    <dgm:pt modelId="{B398F55B-8734-4772-9334-72602AFF22D3}" type="pres">
      <dgm:prSet presAssocID="{2315A15D-CC60-45BB-9FFE-00D7CB1315F7}" presName="compNode" presStyleCnt="0"/>
      <dgm:spPr/>
    </dgm:pt>
    <dgm:pt modelId="{7423B43B-AAAD-428E-A861-6D8937496054}" type="pres">
      <dgm:prSet presAssocID="{2315A15D-CC60-45BB-9FFE-00D7CB1315F7}" presName="iconBgRect" presStyleLbl="bgShp" presStyleIdx="3" presStyleCnt="5"/>
      <dgm:spPr/>
    </dgm:pt>
    <dgm:pt modelId="{FE35B32F-75EC-4005-BA44-CF5CAE92C16E}" type="pres">
      <dgm:prSet presAssocID="{2315A15D-CC60-45BB-9FFE-00D7CB1315F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9877674-AA75-494C-9149-88EECDDA4833}" type="pres">
      <dgm:prSet presAssocID="{2315A15D-CC60-45BB-9FFE-00D7CB1315F7}" presName="spaceRect" presStyleCnt="0"/>
      <dgm:spPr/>
    </dgm:pt>
    <dgm:pt modelId="{44FEEF25-D2DE-4286-B86C-AA5BB802D871}" type="pres">
      <dgm:prSet presAssocID="{2315A15D-CC60-45BB-9FFE-00D7CB1315F7}" presName="textRect" presStyleLbl="revTx" presStyleIdx="3" presStyleCnt="5">
        <dgm:presLayoutVars>
          <dgm:chMax val="1"/>
          <dgm:chPref val="1"/>
        </dgm:presLayoutVars>
      </dgm:prSet>
      <dgm:spPr/>
    </dgm:pt>
    <dgm:pt modelId="{746D4F3F-A2B8-4A9D-9C7C-4EB46CD89455}" type="pres">
      <dgm:prSet presAssocID="{4CB8A133-DBE0-4A84-A3E1-712C1E570BED}" presName="sibTrans" presStyleLbl="sibTrans2D1" presStyleIdx="0" presStyleCnt="0"/>
      <dgm:spPr/>
    </dgm:pt>
    <dgm:pt modelId="{40BBB352-B02D-4B40-984D-6D86BC6D1724}" type="pres">
      <dgm:prSet presAssocID="{2BE83368-FFD2-4BF3-914D-ABCC9E6B6BC8}" presName="compNode" presStyleCnt="0"/>
      <dgm:spPr/>
    </dgm:pt>
    <dgm:pt modelId="{6835B342-C57B-4307-B986-C9C477600D4C}" type="pres">
      <dgm:prSet presAssocID="{2BE83368-FFD2-4BF3-914D-ABCC9E6B6BC8}" presName="iconBgRect" presStyleLbl="bgShp" presStyleIdx="4" presStyleCnt="5"/>
      <dgm:spPr/>
    </dgm:pt>
    <dgm:pt modelId="{EA387BF9-BE2B-495E-BAAA-7BF36B4A7BFA}" type="pres">
      <dgm:prSet presAssocID="{2BE83368-FFD2-4BF3-914D-ABCC9E6B6B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FEF0FC87-101E-46F2-9270-948101A6EB9A}" type="pres">
      <dgm:prSet presAssocID="{2BE83368-FFD2-4BF3-914D-ABCC9E6B6BC8}" presName="spaceRect" presStyleCnt="0"/>
      <dgm:spPr/>
    </dgm:pt>
    <dgm:pt modelId="{C57E472E-CB18-4112-8EFA-56A4383B38BD}" type="pres">
      <dgm:prSet presAssocID="{2BE83368-FFD2-4BF3-914D-ABCC9E6B6BC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FAA018-9561-46D5-947A-8CC68C24DF1F}" type="presOf" srcId="{6B1E30CE-E98A-4F04-9B24-FB62B0F5D24C}" destId="{59BD0964-E970-4EC7-BD17-BECBD8C95E85}" srcOrd="0" destOrd="0" presId="urn:microsoft.com/office/officeart/2018/2/layout/IconCircleList"/>
    <dgm:cxn modelId="{D25DCD31-F327-4329-91A0-17FD5AE9EA0D}" type="presOf" srcId="{2315A15D-CC60-45BB-9FFE-00D7CB1315F7}" destId="{44FEEF25-D2DE-4286-B86C-AA5BB802D871}" srcOrd="0" destOrd="0" presId="urn:microsoft.com/office/officeart/2018/2/layout/IconCircleList"/>
    <dgm:cxn modelId="{FE364F5F-20EC-4DF3-AD63-FEFC06237574}" type="presOf" srcId="{FDC1A4A6-B126-4C41-BA57-5703C6D43F24}" destId="{2C6AE233-704C-4803-BDEB-E95DD8CCAF82}" srcOrd="0" destOrd="0" presId="urn:microsoft.com/office/officeart/2018/2/layout/IconCircleList"/>
    <dgm:cxn modelId="{9573D15F-E6AB-48BE-A611-C650A9978DF5}" type="presOf" srcId="{B19CC854-2841-49C8-AA4F-766D3F500A34}" destId="{CC57209B-E204-41FD-8AD4-75CCE68D2E48}" srcOrd="0" destOrd="0" presId="urn:microsoft.com/office/officeart/2018/2/layout/IconCircleList"/>
    <dgm:cxn modelId="{00C35C46-38D0-465D-98CD-2D899421AB09}" type="presOf" srcId="{B2BECD5B-F220-4DFE-95A5-D9D9767D4B70}" destId="{809F36E3-DD5A-497F-9D1B-B2AC62E321F3}" srcOrd="0" destOrd="0" presId="urn:microsoft.com/office/officeart/2018/2/layout/IconCircleList"/>
    <dgm:cxn modelId="{B0CCC16B-6980-45B7-9619-678AEE008649}" srcId="{FEFEB60A-56BE-4763-BED9-1A0A19A2B367}" destId="{B19CC854-2841-49C8-AA4F-766D3F500A34}" srcOrd="2" destOrd="0" parTransId="{2030C4E6-54F4-4ECC-8CDF-3385498CE053}" sibTransId="{6FC12F7E-11DD-44CC-A9DD-8C43A83E8C34}"/>
    <dgm:cxn modelId="{92BE6C7B-78E0-475C-BD71-F673F300EDAE}" type="presOf" srcId="{2BE83368-FFD2-4BF3-914D-ABCC9E6B6BC8}" destId="{C57E472E-CB18-4112-8EFA-56A4383B38BD}" srcOrd="0" destOrd="0" presId="urn:microsoft.com/office/officeart/2018/2/layout/IconCircleList"/>
    <dgm:cxn modelId="{535F2A82-2E84-47E2-BB5B-F193E549DF92}" type="presOf" srcId="{BC3576DA-774F-45F7-878B-5C57836DB9BE}" destId="{86158C1C-A8EA-49ED-8A0E-66551AE7DA57}" srcOrd="0" destOrd="0" presId="urn:microsoft.com/office/officeart/2018/2/layout/IconCircleList"/>
    <dgm:cxn modelId="{7E7FFA82-8FA2-48E0-86BD-C4698F193CAE}" srcId="{FEFEB60A-56BE-4763-BED9-1A0A19A2B367}" destId="{BC3576DA-774F-45F7-878B-5C57836DB9BE}" srcOrd="1" destOrd="0" parTransId="{BA1D1DE0-068A-48D0-A9F6-4846F558DCB6}" sibTransId="{6B1E30CE-E98A-4F04-9B24-FB62B0F5D24C}"/>
    <dgm:cxn modelId="{F78C9D9F-3887-46C9-A75B-0BC7EDE263DC}" srcId="{FEFEB60A-56BE-4763-BED9-1A0A19A2B367}" destId="{2BE83368-FFD2-4BF3-914D-ABCC9E6B6BC8}" srcOrd="4" destOrd="0" parTransId="{42430472-DEE6-471F-BBF4-C70218AD4ED9}" sibTransId="{F93FFCBD-CCAA-4ED1-A801-D827D967BCF7}"/>
    <dgm:cxn modelId="{B3F92AA3-D4F8-4658-B163-3372FFC53868}" type="presOf" srcId="{4CB8A133-DBE0-4A84-A3E1-712C1E570BED}" destId="{746D4F3F-A2B8-4A9D-9C7C-4EB46CD89455}" srcOrd="0" destOrd="0" presId="urn:microsoft.com/office/officeart/2018/2/layout/IconCircleList"/>
    <dgm:cxn modelId="{49D1F2A3-6D27-42D6-9214-E38D8E5F5288}" type="presOf" srcId="{FEFEB60A-56BE-4763-BED9-1A0A19A2B367}" destId="{676159A6-BED8-4DDA-B518-A184CE491EB3}" srcOrd="0" destOrd="0" presId="urn:microsoft.com/office/officeart/2018/2/layout/IconCircleList"/>
    <dgm:cxn modelId="{BC1889BE-6037-4155-A290-2A05314742BB}" srcId="{FEFEB60A-56BE-4763-BED9-1A0A19A2B367}" destId="{B2BECD5B-F220-4DFE-95A5-D9D9767D4B70}" srcOrd="0" destOrd="0" parTransId="{69005C44-F6BA-4A24-B91A-7CB2389F96E2}" sibTransId="{FDC1A4A6-B126-4C41-BA57-5703C6D43F24}"/>
    <dgm:cxn modelId="{B6AE0EE7-BE47-4FF0-B2CE-EA1AEB486C28}" srcId="{FEFEB60A-56BE-4763-BED9-1A0A19A2B367}" destId="{2315A15D-CC60-45BB-9FFE-00D7CB1315F7}" srcOrd="3" destOrd="0" parTransId="{2BC6E9B6-C398-4730-BE96-B294612E8D44}" sibTransId="{4CB8A133-DBE0-4A84-A3E1-712C1E570BED}"/>
    <dgm:cxn modelId="{7D922BEE-699A-4D4B-AA04-45DEBED06391}" type="presOf" srcId="{6FC12F7E-11DD-44CC-A9DD-8C43A83E8C34}" destId="{E751AE60-DE5E-4737-8978-6742B2B47CFD}" srcOrd="0" destOrd="0" presId="urn:microsoft.com/office/officeart/2018/2/layout/IconCircleList"/>
    <dgm:cxn modelId="{630BE8C3-66D4-43E0-B1BF-99234A4B0DCF}" type="presParOf" srcId="{676159A6-BED8-4DDA-B518-A184CE491EB3}" destId="{6BECE27B-6D2C-4815-BD38-475C14647D4D}" srcOrd="0" destOrd="0" presId="urn:microsoft.com/office/officeart/2018/2/layout/IconCircleList"/>
    <dgm:cxn modelId="{9227BCAB-0ED3-4900-BEA3-A17F29572F4E}" type="presParOf" srcId="{6BECE27B-6D2C-4815-BD38-475C14647D4D}" destId="{54F3BF3A-94EB-4356-B64F-6BD087ED3BC8}" srcOrd="0" destOrd="0" presId="urn:microsoft.com/office/officeart/2018/2/layout/IconCircleList"/>
    <dgm:cxn modelId="{106ABA6E-F0D0-4C49-B6B4-70830928B1D9}" type="presParOf" srcId="{54F3BF3A-94EB-4356-B64F-6BD087ED3BC8}" destId="{079A15A8-67E4-4DE9-ACCB-4F2118F19FDF}" srcOrd="0" destOrd="0" presId="urn:microsoft.com/office/officeart/2018/2/layout/IconCircleList"/>
    <dgm:cxn modelId="{483526D1-A0B2-4526-ABBE-6501048EFC0D}" type="presParOf" srcId="{54F3BF3A-94EB-4356-B64F-6BD087ED3BC8}" destId="{515F9E8B-10A3-4883-82DB-0404C73A9F8C}" srcOrd="1" destOrd="0" presId="urn:microsoft.com/office/officeart/2018/2/layout/IconCircleList"/>
    <dgm:cxn modelId="{D1F692D2-9820-4114-BFCF-94A498CDE565}" type="presParOf" srcId="{54F3BF3A-94EB-4356-B64F-6BD087ED3BC8}" destId="{331AC4DF-C322-4179-ACC0-F25C738726C7}" srcOrd="2" destOrd="0" presId="urn:microsoft.com/office/officeart/2018/2/layout/IconCircleList"/>
    <dgm:cxn modelId="{D208D0C4-609C-4503-AC62-F1F6E8D62AEE}" type="presParOf" srcId="{54F3BF3A-94EB-4356-B64F-6BD087ED3BC8}" destId="{809F36E3-DD5A-497F-9D1B-B2AC62E321F3}" srcOrd="3" destOrd="0" presId="urn:microsoft.com/office/officeart/2018/2/layout/IconCircleList"/>
    <dgm:cxn modelId="{B262CA22-A05C-498A-BA99-81A9D78BC547}" type="presParOf" srcId="{6BECE27B-6D2C-4815-BD38-475C14647D4D}" destId="{2C6AE233-704C-4803-BDEB-E95DD8CCAF82}" srcOrd="1" destOrd="0" presId="urn:microsoft.com/office/officeart/2018/2/layout/IconCircleList"/>
    <dgm:cxn modelId="{1C6B78AE-EAFF-4A69-AA3B-77022D30DCA2}" type="presParOf" srcId="{6BECE27B-6D2C-4815-BD38-475C14647D4D}" destId="{656FD3B8-A847-43C7-871F-00488893BF56}" srcOrd="2" destOrd="0" presId="urn:microsoft.com/office/officeart/2018/2/layout/IconCircleList"/>
    <dgm:cxn modelId="{CEC564E1-43C3-4684-9DCA-537CB06270E4}" type="presParOf" srcId="{656FD3B8-A847-43C7-871F-00488893BF56}" destId="{05CC408C-9D5E-4C51-A84E-4D4BD8240B8B}" srcOrd="0" destOrd="0" presId="urn:microsoft.com/office/officeart/2018/2/layout/IconCircleList"/>
    <dgm:cxn modelId="{A0530E80-D4EC-4DBA-9329-BCB084304491}" type="presParOf" srcId="{656FD3B8-A847-43C7-871F-00488893BF56}" destId="{FA4855A7-AA51-4AAE-987C-4B5BE763F2B9}" srcOrd="1" destOrd="0" presId="urn:microsoft.com/office/officeart/2018/2/layout/IconCircleList"/>
    <dgm:cxn modelId="{E07F039A-338B-4885-8BFC-5DFA3879748F}" type="presParOf" srcId="{656FD3B8-A847-43C7-871F-00488893BF56}" destId="{E7D72468-B584-4355-A91B-28DE5D23D0D2}" srcOrd="2" destOrd="0" presId="urn:microsoft.com/office/officeart/2018/2/layout/IconCircleList"/>
    <dgm:cxn modelId="{1073B09E-105E-4712-8D4B-0A28C967613D}" type="presParOf" srcId="{656FD3B8-A847-43C7-871F-00488893BF56}" destId="{86158C1C-A8EA-49ED-8A0E-66551AE7DA57}" srcOrd="3" destOrd="0" presId="urn:microsoft.com/office/officeart/2018/2/layout/IconCircleList"/>
    <dgm:cxn modelId="{A0B8310E-8796-45C2-ABF2-43EC15B833D0}" type="presParOf" srcId="{6BECE27B-6D2C-4815-BD38-475C14647D4D}" destId="{59BD0964-E970-4EC7-BD17-BECBD8C95E85}" srcOrd="3" destOrd="0" presId="urn:microsoft.com/office/officeart/2018/2/layout/IconCircleList"/>
    <dgm:cxn modelId="{DD7EAC31-853B-4F69-A752-8530AF9E70E3}" type="presParOf" srcId="{6BECE27B-6D2C-4815-BD38-475C14647D4D}" destId="{9F64388E-66F2-4F31-8B37-8BF13D9E521A}" srcOrd="4" destOrd="0" presId="urn:microsoft.com/office/officeart/2018/2/layout/IconCircleList"/>
    <dgm:cxn modelId="{6624F3B6-858F-4220-B4DB-336D80CD7BC2}" type="presParOf" srcId="{9F64388E-66F2-4F31-8B37-8BF13D9E521A}" destId="{7326BCEE-DF69-4E5E-8DDE-DBA064729B85}" srcOrd="0" destOrd="0" presId="urn:microsoft.com/office/officeart/2018/2/layout/IconCircleList"/>
    <dgm:cxn modelId="{30B6D96E-6BBB-4959-A491-932402BC06DB}" type="presParOf" srcId="{9F64388E-66F2-4F31-8B37-8BF13D9E521A}" destId="{173F6A03-F4DC-4BD8-83E2-9B8491CD308D}" srcOrd="1" destOrd="0" presId="urn:microsoft.com/office/officeart/2018/2/layout/IconCircleList"/>
    <dgm:cxn modelId="{75821467-55DB-4E08-9BCA-E3632DBEB9D4}" type="presParOf" srcId="{9F64388E-66F2-4F31-8B37-8BF13D9E521A}" destId="{C2AFD65C-BA62-4603-BC6D-4B09DE824E15}" srcOrd="2" destOrd="0" presId="urn:microsoft.com/office/officeart/2018/2/layout/IconCircleList"/>
    <dgm:cxn modelId="{2277675D-2465-4CE3-A7F0-D9B48A6F58B1}" type="presParOf" srcId="{9F64388E-66F2-4F31-8B37-8BF13D9E521A}" destId="{CC57209B-E204-41FD-8AD4-75CCE68D2E48}" srcOrd="3" destOrd="0" presId="urn:microsoft.com/office/officeart/2018/2/layout/IconCircleList"/>
    <dgm:cxn modelId="{CFE031D3-D2F8-420B-B1BE-2CC371F04714}" type="presParOf" srcId="{6BECE27B-6D2C-4815-BD38-475C14647D4D}" destId="{E751AE60-DE5E-4737-8978-6742B2B47CFD}" srcOrd="5" destOrd="0" presId="urn:microsoft.com/office/officeart/2018/2/layout/IconCircleList"/>
    <dgm:cxn modelId="{4E215C55-F679-4FE8-91FE-F9B03B4A98DC}" type="presParOf" srcId="{6BECE27B-6D2C-4815-BD38-475C14647D4D}" destId="{B398F55B-8734-4772-9334-72602AFF22D3}" srcOrd="6" destOrd="0" presId="urn:microsoft.com/office/officeart/2018/2/layout/IconCircleList"/>
    <dgm:cxn modelId="{DFC2F1C9-D8EC-4688-A1BB-D113D3F1E092}" type="presParOf" srcId="{B398F55B-8734-4772-9334-72602AFF22D3}" destId="{7423B43B-AAAD-428E-A861-6D8937496054}" srcOrd="0" destOrd="0" presId="urn:microsoft.com/office/officeart/2018/2/layout/IconCircleList"/>
    <dgm:cxn modelId="{3952C3D7-9F3F-4D7F-8FD1-032129151AB2}" type="presParOf" srcId="{B398F55B-8734-4772-9334-72602AFF22D3}" destId="{FE35B32F-75EC-4005-BA44-CF5CAE92C16E}" srcOrd="1" destOrd="0" presId="urn:microsoft.com/office/officeart/2018/2/layout/IconCircleList"/>
    <dgm:cxn modelId="{C95EAD00-1246-47E0-912E-3ACC84232587}" type="presParOf" srcId="{B398F55B-8734-4772-9334-72602AFF22D3}" destId="{59877674-AA75-494C-9149-88EECDDA4833}" srcOrd="2" destOrd="0" presId="urn:microsoft.com/office/officeart/2018/2/layout/IconCircleList"/>
    <dgm:cxn modelId="{0A011412-73D6-493F-8078-C680941D9885}" type="presParOf" srcId="{B398F55B-8734-4772-9334-72602AFF22D3}" destId="{44FEEF25-D2DE-4286-B86C-AA5BB802D871}" srcOrd="3" destOrd="0" presId="urn:microsoft.com/office/officeart/2018/2/layout/IconCircleList"/>
    <dgm:cxn modelId="{A8B9CA13-09C6-4425-90E7-5D16E4510E4D}" type="presParOf" srcId="{6BECE27B-6D2C-4815-BD38-475C14647D4D}" destId="{746D4F3F-A2B8-4A9D-9C7C-4EB46CD89455}" srcOrd="7" destOrd="0" presId="urn:microsoft.com/office/officeart/2018/2/layout/IconCircleList"/>
    <dgm:cxn modelId="{26DDB78D-159D-463D-B0D6-28B2FA89767A}" type="presParOf" srcId="{6BECE27B-6D2C-4815-BD38-475C14647D4D}" destId="{40BBB352-B02D-4B40-984D-6D86BC6D1724}" srcOrd="8" destOrd="0" presId="urn:microsoft.com/office/officeart/2018/2/layout/IconCircleList"/>
    <dgm:cxn modelId="{6AE10712-75B3-4F17-9130-AD0986A12961}" type="presParOf" srcId="{40BBB352-B02D-4B40-984D-6D86BC6D1724}" destId="{6835B342-C57B-4307-B986-C9C477600D4C}" srcOrd="0" destOrd="0" presId="urn:microsoft.com/office/officeart/2018/2/layout/IconCircleList"/>
    <dgm:cxn modelId="{E5141D69-F411-480D-B7D3-B5702B7046B1}" type="presParOf" srcId="{40BBB352-B02D-4B40-984D-6D86BC6D1724}" destId="{EA387BF9-BE2B-495E-BAAA-7BF36B4A7BFA}" srcOrd="1" destOrd="0" presId="urn:microsoft.com/office/officeart/2018/2/layout/IconCircleList"/>
    <dgm:cxn modelId="{78ABC927-1521-4CF3-94C3-B7157C53193A}" type="presParOf" srcId="{40BBB352-B02D-4B40-984D-6D86BC6D1724}" destId="{FEF0FC87-101E-46F2-9270-948101A6EB9A}" srcOrd="2" destOrd="0" presId="urn:microsoft.com/office/officeart/2018/2/layout/IconCircleList"/>
    <dgm:cxn modelId="{CCB1879A-853E-4408-932D-38A4546B0EE6}" type="presParOf" srcId="{40BBB352-B02D-4B40-984D-6D86BC6D1724}" destId="{C57E472E-CB18-4112-8EFA-56A4383B38B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1A02A1-B2CF-4724-BB26-111790A6E8A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B470399-D272-4715-BA61-B1B33D422F5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project will be executed in the following phases:</a:t>
          </a:r>
        </a:p>
      </dgm:t>
    </dgm:pt>
    <dgm:pt modelId="{DCD1FEE0-6F89-441A-9A5B-FA42D36A36AE}" type="parTrans" cxnId="{790A6777-1220-4378-8512-55C5C4AC5411}">
      <dgm:prSet/>
      <dgm:spPr/>
      <dgm:t>
        <a:bodyPr/>
        <a:lstStyle/>
        <a:p>
          <a:endParaRPr lang="en-US"/>
        </a:p>
      </dgm:t>
    </dgm:pt>
    <dgm:pt modelId="{C8307A37-92AF-418D-9425-AF27F2E70648}" type="sibTrans" cxnId="{790A6777-1220-4378-8512-55C5C4AC5411}">
      <dgm:prSet/>
      <dgm:spPr/>
      <dgm:t>
        <a:bodyPr/>
        <a:lstStyle/>
        <a:p>
          <a:endParaRPr lang="en-US"/>
        </a:p>
      </dgm:t>
    </dgm:pt>
    <dgm:pt modelId="{853DE9CF-C66E-4204-B02F-CD58084107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1. Planning: Defining the network structure and resources.</a:t>
          </a:r>
        </a:p>
      </dgm:t>
    </dgm:pt>
    <dgm:pt modelId="{6319F7FE-B2E9-415C-B422-3277100171FF}" type="parTrans" cxnId="{15EA174E-4EB9-48C4-8BB0-06191BA849C4}">
      <dgm:prSet/>
      <dgm:spPr/>
      <dgm:t>
        <a:bodyPr/>
        <a:lstStyle/>
        <a:p>
          <a:endParaRPr lang="en-US"/>
        </a:p>
      </dgm:t>
    </dgm:pt>
    <dgm:pt modelId="{3BEA3DBF-73D2-4EF6-B933-A48FD55CA414}" type="sibTrans" cxnId="{15EA174E-4EB9-48C4-8BB0-06191BA849C4}">
      <dgm:prSet/>
      <dgm:spPr/>
      <dgm:t>
        <a:bodyPr/>
        <a:lstStyle/>
        <a:p>
          <a:endParaRPr lang="en-US"/>
        </a:p>
      </dgm:t>
    </dgm:pt>
    <dgm:pt modelId="{4CD1E6A5-A063-4CE0-9217-3A80D0DE74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2. Installation: Setting up the hardware and software.</a:t>
          </a:r>
        </a:p>
      </dgm:t>
    </dgm:pt>
    <dgm:pt modelId="{4C118DBD-037E-435E-930F-D979AA822267}" type="parTrans" cxnId="{A3D881B0-8C28-4DBB-B759-FC0B9BE30420}">
      <dgm:prSet/>
      <dgm:spPr/>
      <dgm:t>
        <a:bodyPr/>
        <a:lstStyle/>
        <a:p>
          <a:endParaRPr lang="en-US"/>
        </a:p>
      </dgm:t>
    </dgm:pt>
    <dgm:pt modelId="{1A7B6A58-E63D-406E-81E6-7CDDE803081A}" type="sibTrans" cxnId="{A3D881B0-8C28-4DBB-B759-FC0B9BE30420}">
      <dgm:prSet/>
      <dgm:spPr/>
      <dgm:t>
        <a:bodyPr/>
        <a:lstStyle/>
        <a:p>
          <a:endParaRPr lang="en-US"/>
        </a:p>
      </dgm:t>
    </dgm:pt>
    <dgm:pt modelId="{5DF3B428-D4D1-44B2-996C-ADB92BA76F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3. Configuration: Implementing the network design and policies.</a:t>
          </a:r>
        </a:p>
      </dgm:t>
    </dgm:pt>
    <dgm:pt modelId="{ACFCA87D-643B-4F5A-A594-1E29A9C01594}" type="parTrans" cxnId="{16C20195-ECD7-4C11-B5E8-0F596C43D674}">
      <dgm:prSet/>
      <dgm:spPr/>
      <dgm:t>
        <a:bodyPr/>
        <a:lstStyle/>
        <a:p>
          <a:endParaRPr lang="en-US"/>
        </a:p>
      </dgm:t>
    </dgm:pt>
    <dgm:pt modelId="{E00F80F0-3AD3-49FB-A4D4-BB797D734F1C}" type="sibTrans" cxnId="{16C20195-ECD7-4C11-B5E8-0F596C43D674}">
      <dgm:prSet/>
      <dgm:spPr/>
      <dgm:t>
        <a:bodyPr/>
        <a:lstStyle/>
        <a:p>
          <a:endParaRPr lang="en-US"/>
        </a:p>
      </dgm:t>
    </dgm:pt>
    <dgm:pt modelId="{BDAC2BE9-42A5-468B-A080-8AD87BF934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4. Testing: Ensuring network stability and performance.</a:t>
          </a:r>
        </a:p>
      </dgm:t>
    </dgm:pt>
    <dgm:pt modelId="{0FCD1479-CFBE-43BD-8305-BCC044DCCDE3}" type="parTrans" cxnId="{AF176252-F5C8-4A0F-8967-07B112A261EC}">
      <dgm:prSet/>
      <dgm:spPr/>
      <dgm:t>
        <a:bodyPr/>
        <a:lstStyle/>
        <a:p>
          <a:endParaRPr lang="en-US"/>
        </a:p>
      </dgm:t>
    </dgm:pt>
    <dgm:pt modelId="{DCB0BFA7-0ADD-4D2E-9BFA-38041F8078FB}" type="sibTrans" cxnId="{AF176252-F5C8-4A0F-8967-07B112A261EC}">
      <dgm:prSet/>
      <dgm:spPr/>
      <dgm:t>
        <a:bodyPr/>
        <a:lstStyle/>
        <a:p>
          <a:endParaRPr lang="en-US"/>
        </a:p>
      </dgm:t>
    </dgm:pt>
    <dgm:pt modelId="{AC051D12-239B-4251-9EE9-8ACB70462F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5. Handover and Training: Documenting configurations and training personnel.</a:t>
          </a:r>
        </a:p>
      </dgm:t>
    </dgm:pt>
    <dgm:pt modelId="{B8831FF4-99C8-40D5-A19D-DC25DDA0549B}" type="parTrans" cxnId="{B836E241-8D34-4EE1-8684-7DFA56324ADB}">
      <dgm:prSet/>
      <dgm:spPr/>
      <dgm:t>
        <a:bodyPr/>
        <a:lstStyle/>
        <a:p>
          <a:endParaRPr lang="en-US"/>
        </a:p>
      </dgm:t>
    </dgm:pt>
    <dgm:pt modelId="{BC682EAF-DA95-40BA-91B3-24C9AF606B77}" type="sibTrans" cxnId="{B836E241-8D34-4EE1-8684-7DFA56324ADB}">
      <dgm:prSet/>
      <dgm:spPr/>
      <dgm:t>
        <a:bodyPr/>
        <a:lstStyle/>
        <a:p>
          <a:endParaRPr lang="en-US"/>
        </a:p>
      </dgm:t>
    </dgm:pt>
    <dgm:pt modelId="{FEEA1D0C-8BD3-4FD8-99E8-734A24500869}" type="pres">
      <dgm:prSet presAssocID="{421A02A1-B2CF-4724-BB26-111790A6E8A5}" presName="root" presStyleCnt="0">
        <dgm:presLayoutVars>
          <dgm:dir/>
          <dgm:resizeHandles val="exact"/>
        </dgm:presLayoutVars>
      </dgm:prSet>
      <dgm:spPr/>
    </dgm:pt>
    <dgm:pt modelId="{249A7720-3D6E-4BC6-9EDC-5FD550C50116}" type="pres">
      <dgm:prSet presAssocID="{DB470399-D272-4715-BA61-B1B33D422F58}" presName="compNode" presStyleCnt="0"/>
      <dgm:spPr/>
    </dgm:pt>
    <dgm:pt modelId="{468E50F7-49D8-4609-A96C-7B2651286354}" type="pres">
      <dgm:prSet presAssocID="{DB470399-D272-4715-BA61-B1B33D422F58}" presName="iconBgRect" presStyleLbl="bgShp" presStyleIdx="0" presStyleCnt="6"/>
      <dgm:spPr/>
    </dgm:pt>
    <dgm:pt modelId="{71E2981B-AB96-4B59-AA79-DEC0583B637F}" type="pres">
      <dgm:prSet presAssocID="{DB470399-D272-4715-BA61-B1B33D422F5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E5FA1E63-C6D0-4118-8D9F-FE0CDDB5E1FE}" type="pres">
      <dgm:prSet presAssocID="{DB470399-D272-4715-BA61-B1B33D422F58}" presName="spaceRect" presStyleCnt="0"/>
      <dgm:spPr/>
    </dgm:pt>
    <dgm:pt modelId="{D8B5C00D-F38A-4D03-A478-671A19BB319E}" type="pres">
      <dgm:prSet presAssocID="{DB470399-D272-4715-BA61-B1B33D422F58}" presName="textRect" presStyleLbl="revTx" presStyleIdx="0" presStyleCnt="6">
        <dgm:presLayoutVars>
          <dgm:chMax val="1"/>
          <dgm:chPref val="1"/>
        </dgm:presLayoutVars>
      </dgm:prSet>
      <dgm:spPr/>
    </dgm:pt>
    <dgm:pt modelId="{B77DAE37-D65C-4B42-9848-60E353E00513}" type="pres">
      <dgm:prSet presAssocID="{C8307A37-92AF-418D-9425-AF27F2E70648}" presName="sibTrans" presStyleCnt="0"/>
      <dgm:spPr/>
    </dgm:pt>
    <dgm:pt modelId="{71D7F785-7977-4E03-8A4B-1D778A9EADB9}" type="pres">
      <dgm:prSet presAssocID="{853DE9CF-C66E-4204-B02F-CD580841071E}" presName="compNode" presStyleCnt="0"/>
      <dgm:spPr/>
    </dgm:pt>
    <dgm:pt modelId="{B831ACA3-FEBE-480D-8C54-CA0073D89838}" type="pres">
      <dgm:prSet presAssocID="{853DE9CF-C66E-4204-B02F-CD580841071E}" presName="iconBgRect" presStyleLbl="bgShp" presStyleIdx="1" presStyleCnt="6"/>
      <dgm:spPr/>
    </dgm:pt>
    <dgm:pt modelId="{20AF7104-1C26-4824-B5EC-05F841C86C2B}" type="pres">
      <dgm:prSet presAssocID="{853DE9CF-C66E-4204-B02F-CD580841071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A645ACA-B283-4F81-87FB-03914BEDF1CA}" type="pres">
      <dgm:prSet presAssocID="{853DE9CF-C66E-4204-B02F-CD580841071E}" presName="spaceRect" presStyleCnt="0"/>
      <dgm:spPr/>
    </dgm:pt>
    <dgm:pt modelId="{4C8D72B0-CEF8-4C6D-A8BB-12A7A45711AA}" type="pres">
      <dgm:prSet presAssocID="{853DE9CF-C66E-4204-B02F-CD580841071E}" presName="textRect" presStyleLbl="revTx" presStyleIdx="1" presStyleCnt="6">
        <dgm:presLayoutVars>
          <dgm:chMax val="1"/>
          <dgm:chPref val="1"/>
        </dgm:presLayoutVars>
      </dgm:prSet>
      <dgm:spPr/>
    </dgm:pt>
    <dgm:pt modelId="{0592510C-4F07-4262-AAE4-C658E801BDA8}" type="pres">
      <dgm:prSet presAssocID="{3BEA3DBF-73D2-4EF6-B933-A48FD55CA414}" presName="sibTrans" presStyleCnt="0"/>
      <dgm:spPr/>
    </dgm:pt>
    <dgm:pt modelId="{C79981B3-52C6-4723-B07C-E28418D3604E}" type="pres">
      <dgm:prSet presAssocID="{4CD1E6A5-A063-4CE0-9217-3A80D0DE7454}" presName="compNode" presStyleCnt="0"/>
      <dgm:spPr/>
    </dgm:pt>
    <dgm:pt modelId="{E256C260-5B17-4354-A4F6-28ED1DEBA60B}" type="pres">
      <dgm:prSet presAssocID="{4CD1E6A5-A063-4CE0-9217-3A80D0DE7454}" presName="iconBgRect" presStyleLbl="bgShp" presStyleIdx="2" presStyleCnt="6"/>
      <dgm:spPr/>
    </dgm:pt>
    <dgm:pt modelId="{C264B1B6-E47D-4485-A66B-99892F96D23C}" type="pres">
      <dgm:prSet presAssocID="{4CD1E6A5-A063-4CE0-9217-3A80D0DE745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3AE4FBE-0CED-46E0-80DD-F100F9FEB824}" type="pres">
      <dgm:prSet presAssocID="{4CD1E6A5-A063-4CE0-9217-3A80D0DE7454}" presName="spaceRect" presStyleCnt="0"/>
      <dgm:spPr/>
    </dgm:pt>
    <dgm:pt modelId="{162E3F96-5C0B-45E4-B698-00A52DE497D6}" type="pres">
      <dgm:prSet presAssocID="{4CD1E6A5-A063-4CE0-9217-3A80D0DE7454}" presName="textRect" presStyleLbl="revTx" presStyleIdx="2" presStyleCnt="6">
        <dgm:presLayoutVars>
          <dgm:chMax val="1"/>
          <dgm:chPref val="1"/>
        </dgm:presLayoutVars>
      </dgm:prSet>
      <dgm:spPr/>
    </dgm:pt>
    <dgm:pt modelId="{E01614BC-6D92-4B4B-BE9B-734C954B7841}" type="pres">
      <dgm:prSet presAssocID="{1A7B6A58-E63D-406E-81E6-7CDDE803081A}" presName="sibTrans" presStyleCnt="0"/>
      <dgm:spPr/>
    </dgm:pt>
    <dgm:pt modelId="{1C117791-EAB1-4E67-A76E-693DE335170D}" type="pres">
      <dgm:prSet presAssocID="{5DF3B428-D4D1-44B2-996C-ADB92BA76F03}" presName="compNode" presStyleCnt="0"/>
      <dgm:spPr/>
    </dgm:pt>
    <dgm:pt modelId="{F49FBD59-1657-423C-8FF9-82AFDED908FD}" type="pres">
      <dgm:prSet presAssocID="{5DF3B428-D4D1-44B2-996C-ADB92BA76F03}" presName="iconBgRect" presStyleLbl="bgShp" presStyleIdx="3" presStyleCnt="6"/>
      <dgm:spPr/>
    </dgm:pt>
    <dgm:pt modelId="{9D36EF93-D8FA-423C-9A97-691349B6BDC1}" type="pres">
      <dgm:prSet presAssocID="{5DF3B428-D4D1-44B2-996C-ADB92BA76F0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E132FA2-314E-4BC9-926E-5CBB2B2BA648}" type="pres">
      <dgm:prSet presAssocID="{5DF3B428-D4D1-44B2-996C-ADB92BA76F03}" presName="spaceRect" presStyleCnt="0"/>
      <dgm:spPr/>
    </dgm:pt>
    <dgm:pt modelId="{6E7E835B-4AC1-4F50-AAE7-AA089E3D418F}" type="pres">
      <dgm:prSet presAssocID="{5DF3B428-D4D1-44B2-996C-ADB92BA76F03}" presName="textRect" presStyleLbl="revTx" presStyleIdx="3" presStyleCnt="6">
        <dgm:presLayoutVars>
          <dgm:chMax val="1"/>
          <dgm:chPref val="1"/>
        </dgm:presLayoutVars>
      </dgm:prSet>
      <dgm:spPr/>
    </dgm:pt>
    <dgm:pt modelId="{9761A9E2-AD93-4D66-8CA3-35D68E52EE1A}" type="pres">
      <dgm:prSet presAssocID="{E00F80F0-3AD3-49FB-A4D4-BB797D734F1C}" presName="sibTrans" presStyleCnt="0"/>
      <dgm:spPr/>
    </dgm:pt>
    <dgm:pt modelId="{0A2C7A8A-9793-4023-981F-CA5CBE8EC456}" type="pres">
      <dgm:prSet presAssocID="{BDAC2BE9-42A5-468B-A080-8AD87BF93429}" presName="compNode" presStyleCnt="0"/>
      <dgm:spPr/>
    </dgm:pt>
    <dgm:pt modelId="{40578A98-41CC-4253-8806-108DE8DE249B}" type="pres">
      <dgm:prSet presAssocID="{BDAC2BE9-42A5-468B-A080-8AD87BF93429}" presName="iconBgRect" presStyleLbl="bgShp" presStyleIdx="4" presStyleCnt="6"/>
      <dgm:spPr/>
    </dgm:pt>
    <dgm:pt modelId="{4DF5CBC1-8EB5-466B-B9E0-71054FA2E4C0}" type="pres">
      <dgm:prSet presAssocID="{BDAC2BE9-42A5-468B-A080-8AD87BF9342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90C71F87-ED5A-41FD-AC60-E6CBE868242D}" type="pres">
      <dgm:prSet presAssocID="{BDAC2BE9-42A5-468B-A080-8AD87BF93429}" presName="spaceRect" presStyleCnt="0"/>
      <dgm:spPr/>
    </dgm:pt>
    <dgm:pt modelId="{571EAD47-B20E-4055-B401-2282F95E3ABA}" type="pres">
      <dgm:prSet presAssocID="{BDAC2BE9-42A5-468B-A080-8AD87BF93429}" presName="textRect" presStyleLbl="revTx" presStyleIdx="4" presStyleCnt="6">
        <dgm:presLayoutVars>
          <dgm:chMax val="1"/>
          <dgm:chPref val="1"/>
        </dgm:presLayoutVars>
      </dgm:prSet>
      <dgm:spPr/>
    </dgm:pt>
    <dgm:pt modelId="{935205ED-B7CC-47CC-AE92-EA610D2AC27A}" type="pres">
      <dgm:prSet presAssocID="{DCB0BFA7-0ADD-4D2E-9BFA-38041F8078FB}" presName="sibTrans" presStyleCnt="0"/>
      <dgm:spPr/>
    </dgm:pt>
    <dgm:pt modelId="{8304B9C6-3529-47E7-9A4A-C33E0FB77AFC}" type="pres">
      <dgm:prSet presAssocID="{AC051D12-239B-4251-9EE9-8ACB70462FF9}" presName="compNode" presStyleCnt="0"/>
      <dgm:spPr/>
    </dgm:pt>
    <dgm:pt modelId="{E265C651-6469-44D4-B47D-29A3EA31DE01}" type="pres">
      <dgm:prSet presAssocID="{AC051D12-239B-4251-9EE9-8ACB70462FF9}" presName="iconBgRect" presStyleLbl="bgShp" presStyleIdx="5" presStyleCnt="6"/>
      <dgm:spPr/>
    </dgm:pt>
    <dgm:pt modelId="{8A005A90-B8F3-4A4C-8139-FC8C4F3DEB21}" type="pres">
      <dgm:prSet presAssocID="{AC051D12-239B-4251-9EE9-8ACB70462FF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DE84936-AE55-48E1-925D-E0B6015FC1D0}" type="pres">
      <dgm:prSet presAssocID="{AC051D12-239B-4251-9EE9-8ACB70462FF9}" presName="spaceRect" presStyleCnt="0"/>
      <dgm:spPr/>
    </dgm:pt>
    <dgm:pt modelId="{0DCDA644-351D-42E9-9378-48B2658E772F}" type="pres">
      <dgm:prSet presAssocID="{AC051D12-239B-4251-9EE9-8ACB70462FF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90E2A01-BF09-46C0-BE22-0714D27FBA10}" type="presOf" srcId="{BDAC2BE9-42A5-468B-A080-8AD87BF93429}" destId="{571EAD47-B20E-4055-B401-2282F95E3ABA}" srcOrd="0" destOrd="0" presId="urn:microsoft.com/office/officeart/2018/5/layout/IconCircleLabelList"/>
    <dgm:cxn modelId="{FA23705B-B631-417C-B9B0-D940F6C78E1E}" type="presOf" srcId="{853DE9CF-C66E-4204-B02F-CD580841071E}" destId="{4C8D72B0-CEF8-4C6D-A8BB-12A7A45711AA}" srcOrd="0" destOrd="0" presId="urn:microsoft.com/office/officeart/2018/5/layout/IconCircleLabelList"/>
    <dgm:cxn modelId="{B836E241-8D34-4EE1-8684-7DFA56324ADB}" srcId="{421A02A1-B2CF-4724-BB26-111790A6E8A5}" destId="{AC051D12-239B-4251-9EE9-8ACB70462FF9}" srcOrd="5" destOrd="0" parTransId="{B8831FF4-99C8-40D5-A19D-DC25DDA0549B}" sibTransId="{BC682EAF-DA95-40BA-91B3-24C9AF606B77}"/>
    <dgm:cxn modelId="{B60DC04A-1BF6-4FF9-B032-9ED105AA33DB}" type="presOf" srcId="{421A02A1-B2CF-4724-BB26-111790A6E8A5}" destId="{FEEA1D0C-8BD3-4FD8-99E8-734A24500869}" srcOrd="0" destOrd="0" presId="urn:microsoft.com/office/officeart/2018/5/layout/IconCircleLabelList"/>
    <dgm:cxn modelId="{15EA174E-4EB9-48C4-8BB0-06191BA849C4}" srcId="{421A02A1-B2CF-4724-BB26-111790A6E8A5}" destId="{853DE9CF-C66E-4204-B02F-CD580841071E}" srcOrd="1" destOrd="0" parTransId="{6319F7FE-B2E9-415C-B422-3277100171FF}" sibTransId="{3BEA3DBF-73D2-4EF6-B933-A48FD55CA414}"/>
    <dgm:cxn modelId="{AF176252-F5C8-4A0F-8967-07B112A261EC}" srcId="{421A02A1-B2CF-4724-BB26-111790A6E8A5}" destId="{BDAC2BE9-42A5-468B-A080-8AD87BF93429}" srcOrd="4" destOrd="0" parTransId="{0FCD1479-CFBE-43BD-8305-BCC044DCCDE3}" sibTransId="{DCB0BFA7-0ADD-4D2E-9BFA-38041F8078FB}"/>
    <dgm:cxn modelId="{790A6777-1220-4378-8512-55C5C4AC5411}" srcId="{421A02A1-B2CF-4724-BB26-111790A6E8A5}" destId="{DB470399-D272-4715-BA61-B1B33D422F58}" srcOrd="0" destOrd="0" parTransId="{DCD1FEE0-6F89-441A-9A5B-FA42D36A36AE}" sibTransId="{C8307A37-92AF-418D-9425-AF27F2E70648}"/>
    <dgm:cxn modelId="{16C20195-ECD7-4C11-B5E8-0F596C43D674}" srcId="{421A02A1-B2CF-4724-BB26-111790A6E8A5}" destId="{5DF3B428-D4D1-44B2-996C-ADB92BA76F03}" srcOrd="3" destOrd="0" parTransId="{ACFCA87D-643B-4F5A-A594-1E29A9C01594}" sibTransId="{E00F80F0-3AD3-49FB-A4D4-BB797D734F1C}"/>
    <dgm:cxn modelId="{08AB7697-F858-4550-8FD7-8A87512F2EDA}" type="presOf" srcId="{DB470399-D272-4715-BA61-B1B33D422F58}" destId="{D8B5C00D-F38A-4D03-A478-671A19BB319E}" srcOrd="0" destOrd="0" presId="urn:microsoft.com/office/officeart/2018/5/layout/IconCircleLabelList"/>
    <dgm:cxn modelId="{9E9888A8-1583-4A06-A7E7-97B135D7EEB0}" type="presOf" srcId="{AC051D12-239B-4251-9EE9-8ACB70462FF9}" destId="{0DCDA644-351D-42E9-9378-48B2658E772F}" srcOrd="0" destOrd="0" presId="urn:microsoft.com/office/officeart/2018/5/layout/IconCircleLabelList"/>
    <dgm:cxn modelId="{CC7BC4AA-BD53-45D4-8BE4-511EB625A686}" type="presOf" srcId="{4CD1E6A5-A063-4CE0-9217-3A80D0DE7454}" destId="{162E3F96-5C0B-45E4-B698-00A52DE497D6}" srcOrd="0" destOrd="0" presId="urn:microsoft.com/office/officeart/2018/5/layout/IconCircleLabelList"/>
    <dgm:cxn modelId="{A3D881B0-8C28-4DBB-B759-FC0B9BE30420}" srcId="{421A02A1-B2CF-4724-BB26-111790A6E8A5}" destId="{4CD1E6A5-A063-4CE0-9217-3A80D0DE7454}" srcOrd="2" destOrd="0" parTransId="{4C118DBD-037E-435E-930F-D979AA822267}" sibTransId="{1A7B6A58-E63D-406E-81E6-7CDDE803081A}"/>
    <dgm:cxn modelId="{744EC9DB-A01B-4223-847D-CAF7F2EAC78F}" type="presOf" srcId="{5DF3B428-D4D1-44B2-996C-ADB92BA76F03}" destId="{6E7E835B-4AC1-4F50-AAE7-AA089E3D418F}" srcOrd="0" destOrd="0" presId="urn:microsoft.com/office/officeart/2018/5/layout/IconCircleLabelList"/>
    <dgm:cxn modelId="{1991A506-CDA8-4521-8BB4-93C4AE2820AF}" type="presParOf" srcId="{FEEA1D0C-8BD3-4FD8-99E8-734A24500869}" destId="{249A7720-3D6E-4BC6-9EDC-5FD550C50116}" srcOrd="0" destOrd="0" presId="urn:microsoft.com/office/officeart/2018/5/layout/IconCircleLabelList"/>
    <dgm:cxn modelId="{C71578B2-076C-4C07-AD0F-B1E035A8C851}" type="presParOf" srcId="{249A7720-3D6E-4BC6-9EDC-5FD550C50116}" destId="{468E50F7-49D8-4609-A96C-7B2651286354}" srcOrd="0" destOrd="0" presId="urn:microsoft.com/office/officeart/2018/5/layout/IconCircleLabelList"/>
    <dgm:cxn modelId="{442149E4-626D-44E3-8AC7-9D15D7815910}" type="presParOf" srcId="{249A7720-3D6E-4BC6-9EDC-5FD550C50116}" destId="{71E2981B-AB96-4B59-AA79-DEC0583B637F}" srcOrd="1" destOrd="0" presId="urn:microsoft.com/office/officeart/2018/5/layout/IconCircleLabelList"/>
    <dgm:cxn modelId="{EB1820E0-0E72-4503-A5A7-A57069F1AC75}" type="presParOf" srcId="{249A7720-3D6E-4BC6-9EDC-5FD550C50116}" destId="{E5FA1E63-C6D0-4118-8D9F-FE0CDDB5E1FE}" srcOrd="2" destOrd="0" presId="urn:microsoft.com/office/officeart/2018/5/layout/IconCircleLabelList"/>
    <dgm:cxn modelId="{23312887-825E-4870-BFC1-A050056C4FD3}" type="presParOf" srcId="{249A7720-3D6E-4BC6-9EDC-5FD550C50116}" destId="{D8B5C00D-F38A-4D03-A478-671A19BB319E}" srcOrd="3" destOrd="0" presId="urn:microsoft.com/office/officeart/2018/5/layout/IconCircleLabelList"/>
    <dgm:cxn modelId="{639744BC-FF58-41EE-B928-96BE1F6EEC62}" type="presParOf" srcId="{FEEA1D0C-8BD3-4FD8-99E8-734A24500869}" destId="{B77DAE37-D65C-4B42-9848-60E353E00513}" srcOrd="1" destOrd="0" presId="urn:microsoft.com/office/officeart/2018/5/layout/IconCircleLabelList"/>
    <dgm:cxn modelId="{61B6AAE6-DAF7-4E8B-B761-02E9AAC08547}" type="presParOf" srcId="{FEEA1D0C-8BD3-4FD8-99E8-734A24500869}" destId="{71D7F785-7977-4E03-8A4B-1D778A9EADB9}" srcOrd="2" destOrd="0" presId="urn:microsoft.com/office/officeart/2018/5/layout/IconCircleLabelList"/>
    <dgm:cxn modelId="{3EEF3DDF-635D-46FB-BDF4-FED426518E0C}" type="presParOf" srcId="{71D7F785-7977-4E03-8A4B-1D778A9EADB9}" destId="{B831ACA3-FEBE-480D-8C54-CA0073D89838}" srcOrd="0" destOrd="0" presId="urn:microsoft.com/office/officeart/2018/5/layout/IconCircleLabelList"/>
    <dgm:cxn modelId="{4748FA64-3598-4ACA-87AB-B6C0AACAA2E6}" type="presParOf" srcId="{71D7F785-7977-4E03-8A4B-1D778A9EADB9}" destId="{20AF7104-1C26-4824-B5EC-05F841C86C2B}" srcOrd="1" destOrd="0" presId="urn:microsoft.com/office/officeart/2018/5/layout/IconCircleLabelList"/>
    <dgm:cxn modelId="{9575FAB6-1BA5-46AE-925C-0D6C06240337}" type="presParOf" srcId="{71D7F785-7977-4E03-8A4B-1D778A9EADB9}" destId="{CA645ACA-B283-4F81-87FB-03914BEDF1CA}" srcOrd="2" destOrd="0" presId="urn:microsoft.com/office/officeart/2018/5/layout/IconCircleLabelList"/>
    <dgm:cxn modelId="{0F97538B-7381-44DF-A08B-6DE42A7FEEC5}" type="presParOf" srcId="{71D7F785-7977-4E03-8A4B-1D778A9EADB9}" destId="{4C8D72B0-CEF8-4C6D-A8BB-12A7A45711AA}" srcOrd="3" destOrd="0" presId="urn:microsoft.com/office/officeart/2018/5/layout/IconCircleLabelList"/>
    <dgm:cxn modelId="{971046C1-4438-464F-803A-37E2ADDADDCC}" type="presParOf" srcId="{FEEA1D0C-8BD3-4FD8-99E8-734A24500869}" destId="{0592510C-4F07-4262-AAE4-C658E801BDA8}" srcOrd="3" destOrd="0" presId="urn:microsoft.com/office/officeart/2018/5/layout/IconCircleLabelList"/>
    <dgm:cxn modelId="{8305EABB-9640-47EB-8599-D1AC94ABC76A}" type="presParOf" srcId="{FEEA1D0C-8BD3-4FD8-99E8-734A24500869}" destId="{C79981B3-52C6-4723-B07C-E28418D3604E}" srcOrd="4" destOrd="0" presId="urn:microsoft.com/office/officeart/2018/5/layout/IconCircleLabelList"/>
    <dgm:cxn modelId="{BF3BD156-8E87-4C62-90C1-522F8CAF1F91}" type="presParOf" srcId="{C79981B3-52C6-4723-B07C-E28418D3604E}" destId="{E256C260-5B17-4354-A4F6-28ED1DEBA60B}" srcOrd="0" destOrd="0" presId="urn:microsoft.com/office/officeart/2018/5/layout/IconCircleLabelList"/>
    <dgm:cxn modelId="{65B83D59-8696-4BB9-B916-6045483260AF}" type="presParOf" srcId="{C79981B3-52C6-4723-B07C-E28418D3604E}" destId="{C264B1B6-E47D-4485-A66B-99892F96D23C}" srcOrd="1" destOrd="0" presId="urn:microsoft.com/office/officeart/2018/5/layout/IconCircleLabelList"/>
    <dgm:cxn modelId="{4BA6A633-DF70-48F0-9CD6-D612FBFB10FC}" type="presParOf" srcId="{C79981B3-52C6-4723-B07C-E28418D3604E}" destId="{73AE4FBE-0CED-46E0-80DD-F100F9FEB824}" srcOrd="2" destOrd="0" presId="urn:microsoft.com/office/officeart/2018/5/layout/IconCircleLabelList"/>
    <dgm:cxn modelId="{769FC6F0-F6A1-4E94-850D-79947E760C54}" type="presParOf" srcId="{C79981B3-52C6-4723-B07C-E28418D3604E}" destId="{162E3F96-5C0B-45E4-B698-00A52DE497D6}" srcOrd="3" destOrd="0" presId="urn:microsoft.com/office/officeart/2018/5/layout/IconCircleLabelList"/>
    <dgm:cxn modelId="{13026F78-2163-4D36-83F8-8BE2748AE66D}" type="presParOf" srcId="{FEEA1D0C-8BD3-4FD8-99E8-734A24500869}" destId="{E01614BC-6D92-4B4B-BE9B-734C954B7841}" srcOrd="5" destOrd="0" presId="urn:microsoft.com/office/officeart/2018/5/layout/IconCircleLabelList"/>
    <dgm:cxn modelId="{62572795-060C-411F-A4F7-6F77E785966F}" type="presParOf" srcId="{FEEA1D0C-8BD3-4FD8-99E8-734A24500869}" destId="{1C117791-EAB1-4E67-A76E-693DE335170D}" srcOrd="6" destOrd="0" presId="urn:microsoft.com/office/officeart/2018/5/layout/IconCircleLabelList"/>
    <dgm:cxn modelId="{6156E98A-823F-4E20-9476-4BDCB6449000}" type="presParOf" srcId="{1C117791-EAB1-4E67-A76E-693DE335170D}" destId="{F49FBD59-1657-423C-8FF9-82AFDED908FD}" srcOrd="0" destOrd="0" presId="urn:microsoft.com/office/officeart/2018/5/layout/IconCircleLabelList"/>
    <dgm:cxn modelId="{27E74412-5964-454E-B45D-F716667C5B59}" type="presParOf" srcId="{1C117791-EAB1-4E67-A76E-693DE335170D}" destId="{9D36EF93-D8FA-423C-9A97-691349B6BDC1}" srcOrd="1" destOrd="0" presId="urn:microsoft.com/office/officeart/2018/5/layout/IconCircleLabelList"/>
    <dgm:cxn modelId="{1187DAAC-49B3-46AF-A78B-762E1BB4A30C}" type="presParOf" srcId="{1C117791-EAB1-4E67-A76E-693DE335170D}" destId="{6E132FA2-314E-4BC9-926E-5CBB2B2BA648}" srcOrd="2" destOrd="0" presId="urn:microsoft.com/office/officeart/2018/5/layout/IconCircleLabelList"/>
    <dgm:cxn modelId="{2FF08C08-0DAF-4D69-9806-A2499188454B}" type="presParOf" srcId="{1C117791-EAB1-4E67-A76E-693DE335170D}" destId="{6E7E835B-4AC1-4F50-AAE7-AA089E3D418F}" srcOrd="3" destOrd="0" presId="urn:microsoft.com/office/officeart/2018/5/layout/IconCircleLabelList"/>
    <dgm:cxn modelId="{6E052FA9-46EC-48C8-93D1-4A357F46D429}" type="presParOf" srcId="{FEEA1D0C-8BD3-4FD8-99E8-734A24500869}" destId="{9761A9E2-AD93-4D66-8CA3-35D68E52EE1A}" srcOrd="7" destOrd="0" presId="urn:microsoft.com/office/officeart/2018/5/layout/IconCircleLabelList"/>
    <dgm:cxn modelId="{245AEBAF-A632-4717-97C2-07DFEB47B441}" type="presParOf" srcId="{FEEA1D0C-8BD3-4FD8-99E8-734A24500869}" destId="{0A2C7A8A-9793-4023-981F-CA5CBE8EC456}" srcOrd="8" destOrd="0" presId="urn:microsoft.com/office/officeart/2018/5/layout/IconCircleLabelList"/>
    <dgm:cxn modelId="{EEA609B3-6D00-42A6-A234-20F3F60A3722}" type="presParOf" srcId="{0A2C7A8A-9793-4023-981F-CA5CBE8EC456}" destId="{40578A98-41CC-4253-8806-108DE8DE249B}" srcOrd="0" destOrd="0" presId="urn:microsoft.com/office/officeart/2018/5/layout/IconCircleLabelList"/>
    <dgm:cxn modelId="{BBFF3329-0ED0-4951-BA01-7B7311839F24}" type="presParOf" srcId="{0A2C7A8A-9793-4023-981F-CA5CBE8EC456}" destId="{4DF5CBC1-8EB5-466B-B9E0-71054FA2E4C0}" srcOrd="1" destOrd="0" presId="urn:microsoft.com/office/officeart/2018/5/layout/IconCircleLabelList"/>
    <dgm:cxn modelId="{A05426B0-05C7-4EEE-9BDE-4B38E7A593DF}" type="presParOf" srcId="{0A2C7A8A-9793-4023-981F-CA5CBE8EC456}" destId="{90C71F87-ED5A-41FD-AC60-E6CBE868242D}" srcOrd="2" destOrd="0" presId="urn:microsoft.com/office/officeart/2018/5/layout/IconCircleLabelList"/>
    <dgm:cxn modelId="{CDCD80A3-09BF-4E09-B4FF-EB049FF24315}" type="presParOf" srcId="{0A2C7A8A-9793-4023-981F-CA5CBE8EC456}" destId="{571EAD47-B20E-4055-B401-2282F95E3ABA}" srcOrd="3" destOrd="0" presId="urn:microsoft.com/office/officeart/2018/5/layout/IconCircleLabelList"/>
    <dgm:cxn modelId="{88B1DC34-2422-4EDA-B173-7FDDD0A291DF}" type="presParOf" srcId="{FEEA1D0C-8BD3-4FD8-99E8-734A24500869}" destId="{935205ED-B7CC-47CC-AE92-EA610D2AC27A}" srcOrd="9" destOrd="0" presId="urn:microsoft.com/office/officeart/2018/5/layout/IconCircleLabelList"/>
    <dgm:cxn modelId="{8CDC2AAD-2356-4401-A600-44C94AE6E58D}" type="presParOf" srcId="{FEEA1D0C-8BD3-4FD8-99E8-734A24500869}" destId="{8304B9C6-3529-47E7-9A4A-C33E0FB77AFC}" srcOrd="10" destOrd="0" presId="urn:microsoft.com/office/officeart/2018/5/layout/IconCircleLabelList"/>
    <dgm:cxn modelId="{BC55F003-AC7D-4538-84A0-22D260ADD894}" type="presParOf" srcId="{8304B9C6-3529-47E7-9A4A-C33E0FB77AFC}" destId="{E265C651-6469-44D4-B47D-29A3EA31DE01}" srcOrd="0" destOrd="0" presId="urn:microsoft.com/office/officeart/2018/5/layout/IconCircleLabelList"/>
    <dgm:cxn modelId="{65D55647-CB01-419F-91F0-1C2B3AB126C2}" type="presParOf" srcId="{8304B9C6-3529-47E7-9A4A-C33E0FB77AFC}" destId="{8A005A90-B8F3-4A4C-8139-FC8C4F3DEB21}" srcOrd="1" destOrd="0" presId="urn:microsoft.com/office/officeart/2018/5/layout/IconCircleLabelList"/>
    <dgm:cxn modelId="{EBFD9BB3-1D90-4735-8122-C16347E50F92}" type="presParOf" srcId="{8304B9C6-3529-47E7-9A4A-C33E0FB77AFC}" destId="{CDE84936-AE55-48E1-925D-E0B6015FC1D0}" srcOrd="2" destOrd="0" presId="urn:microsoft.com/office/officeart/2018/5/layout/IconCircleLabelList"/>
    <dgm:cxn modelId="{126FE108-F4B0-4F82-B1F5-2160EECA03DC}" type="presParOf" srcId="{8304B9C6-3529-47E7-9A4A-C33E0FB77AFC}" destId="{0DCDA644-351D-42E9-9378-48B2658E772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A176ED-1B63-41E9-8D3F-5875237857B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EC05604-91BC-4531-8E72-94D4452C1F57}">
      <dgm:prSet/>
      <dgm:spPr/>
      <dgm:t>
        <a:bodyPr/>
        <a:lstStyle/>
        <a:p>
          <a:r>
            <a:rPr lang="en-US"/>
            <a:t>The project will be executed over a 5-week period:</a:t>
          </a:r>
        </a:p>
      </dgm:t>
    </dgm:pt>
    <dgm:pt modelId="{8ACB1421-06C6-42CE-9AAE-0BD688F77D5E}" type="parTrans" cxnId="{07BC78AF-5755-48FC-BBAF-2E9E4D33D84B}">
      <dgm:prSet/>
      <dgm:spPr/>
      <dgm:t>
        <a:bodyPr/>
        <a:lstStyle/>
        <a:p>
          <a:endParaRPr lang="en-US"/>
        </a:p>
      </dgm:t>
    </dgm:pt>
    <dgm:pt modelId="{983AA62B-BF1E-40FB-83FA-6663212466FD}" type="sibTrans" cxnId="{07BC78AF-5755-48FC-BBAF-2E9E4D33D84B}">
      <dgm:prSet/>
      <dgm:spPr/>
      <dgm:t>
        <a:bodyPr/>
        <a:lstStyle/>
        <a:p>
          <a:endParaRPr lang="en-US"/>
        </a:p>
      </dgm:t>
    </dgm:pt>
    <dgm:pt modelId="{AFF900FE-D163-442F-A3F4-7563F32CB9AC}">
      <dgm:prSet/>
      <dgm:spPr/>
      <dgm:t>
        <a:bodyPr/>
        <a:lstStyle/>
        <a:p>
          <a:r>
            <a:rPr lang="en-US"/>
            <a:t>• Week 1: Planning and Design.</a:t>
          </a:r>
        </a:p>
      </dgm:t>
    </dgm:pt>
    <dgm:pt modelId="{14F73F54-AD27-49F7-93D6-6BE9A3337DAD}" type="parTrans" cxnId="{3BF70CF2-6AB4-44DA-AACE-D3D9BC9FC4A0}">
      <dgm:prSet/>
      <dgm:spPr/>
      <dgm:t>
        <a:bodyPr/>
        <a:lstStyle/>
        <a:p>
          <a:endParaRPr lang="en-US"/>
        </a:p>
      </dgm:t>
    </dgm:pt>
    <dgm:pt modelId="{8313F475-28B3-4434-938D-8E14809E84C6}" type="sibTrans" cxnId="{3BF70CF2-6AB4-44DA-AACE-D3D9BC9FC4A0}">
      <dgm:prSet/>
      <dgm:spPr/>
      <dgm:t>
        <a:bodyPr/>
        <a:lstStyle/>
        <a:p>
          <a:endParaRPr lang="en-US"/>
        </a:p>
      </dgm:t>
    </dgm:pt>
    <dgm:pt modelId="{C38543EB-6F95-47BD-A863-7AAC142580E0}">
      <dgm:prSet/>
      <dgm:spPr/>
      <dgm:t>
        <a:bodyPr/>
        <a:lstStyle/>
        <a:p>
          <a:r>
            <a:rPr lang="en-US"/>
            <a:t>• Week 2: Hardware Installation.</a:t>
          </a:r>
        </a:p>
      </dgm:t>
    </dgm:pt>
    <dgm:pt modelId="{A597175D-D933-444B-80ED-AFF0A7E01711}" type="parTrans" cxnId="{4683D713-392C-4B44-B7D7-F7A8AE795FCA}">
      <dgm:prSet/>
      <dgm:spPr/>
      <dgm:t>
        <a:bodyPr/>
        <a:lstStyle/>
        <a:p>
          <a:endParaRPr lang="en-US"/>
        </a:p>
      </dgm:t>
    </dgm:pt>
    <dgm:pt modelId="{1B195073-2248-41CA-88B4-6A042B46F467}" type="sibTrans" cxnId="{4683D713-392C-4B44-B7D7-F7A8AE795FCA}">
      <dgm:prSet/>
      <dgm:spPr/>
      <dgm:t>
        <a:bodyPr/>
        <a:lstStyle/>
        <a:p>
          <a:endParaRPr lang="en-US"/>
        </a:p>
      </dgm:t>
    </dgm:pt>
    <dgm:pt modelId="{8F288B4E-8992-495E-84BD-4E6552FB8961}">
      <dgm:prSet/>
      <dgm:spPr/>
      <dgm:t>
        <a:bodyPr/>
        <a:lstStyle/>
        <a:p>
          <a:r>
            <a:rPr lang="en-US"/>
            <a:t>• Week 3: Software Installation and Configuration.</a:t>
          </a:r>
        </a:p>
      </dgm:t>
    </dgm:pt>
    <dgm:pt modelId="{47268E5E-DF5C-4524-8F18-44C55D368530}" type="parTrans" cxnId="{F0700958-55E5-4667-936B-F858CA958172}">
      <dgm:prSet/>
      <dgm:spPr/>
      <dgm:t>
        <a:bodyPr/>
        <a:lstStyle/>
        <a:p>
          <a:endParaRPr lang="en-US"/>
        </a:p>
      </dgm:t>
    </dgm:pt>
    <dgm:pt modelId="{8CED5131-FBB7-466E-A8C7-9A590F9A6C39}" type="sibTrans" cxnId="{F0700958-55E5-4667-936B-F858CA958172}">
      <dgm:prSet/>
      <dgm:spPr/>
      <dgm:t>
        <a:bodyPr/>
        <a:lstStyle/>
        <a:p>
          <a:endParaRPr lang="en-US"/>
        </a:p>
      </dgm:t>
    </dgm:pt>
    <dgm:pt modelId="{B69B4080-6997-4FF2-BCE2-041E3FBE4A5A}">
      <dgm:prSet/>
      <dgm:spPr/>
      <dgm:t>
        <a:bodyPr/>
        <a:lstStyle/>
        <a:p>
          <a:r>
            <a:rPr lang="en-US"/>
            <a:t>• Week 4: Testing and Optimization.</a:t>
          </a:r>
        </a:p>
      </dgm:t>
    </dgm:pt>
    <dgm:pt modelId="{528D2D87-E265-4890-9C39-8A7C738774B6}" type="parTrans" cxnId="{3957C7A0-BDB8-4783-8BEF-7A181BDD09F5}">
      <dgm:prSet/>
      <dgm:spPr/>
      <dgm:t>
        <a:bodyPr/>
        <a:lstStyle/>
        <a:p>
          <a:endParaRPr lang="en-US"/>
        </a:p>
      </dgm:t>
    </dgm:pt>
    <dgm:pt modelId="{5FE83D6C-58C7-40BC-ABB2-5AD5C4477385}" type="sibTrans" cxnId="{3957C7A0-BDB8-4783-8BEF-7A181BDD09F5}">
      <dgm:prSet/>
      <dgm:spPr/>
      <dgm:t>
        <a:bodyPr/>
        <a:lstStyle/>
        <a:p>
          <a:endParaRPr lang="en-US"/>
        </a:p>
      </dgm:t>
    </dgm:pt>
    <dgm:pt modelId="{4AE8F5BD-B57D-48A0-8D50-64CA0B8927FB}">
      <dgm:prSet/>
      <dgm:spPr/>
      <dgm:t>
        <a:bodyPr/>
        <a:lstStyle/>
        <a:p>
          <a:r>
            <a:rPr lang="en-US"/>
            <a:t>• Week 5: Final Review and Handover.</a:t>
          </a:r>
        </a:p>
      </dgm:t>
    </dgm:pt>
    <dgm:pt modelId="{84FC2DF9-D55D-41A8-AB5D-999B55140036}" type="parTrans" cxnId="{5A16D7AA-F124-4032-9922-30E80CF67B45}">
      <dgm:prSet/>
      <dgm:spPr/>
      <dgm:t>
        <a:bodyPr/>
        <a:lstStyle/>
        <a:p>
          <a:endParaRPr lang="en-US"/>
        </a:p>
      </dgm:t>
    </dgm:pt>
    <dgm:pt modelId="{9CCA4AA5-C374-4763-ACE0-F550A4090995}" type="sibTrans" cxnId="{5A16D7AA-F124-4032-9922-30E80CF67B45}">
      <dgm:prSet/>
      <dgm:spPr/>
      <dgm:t>
        <a:bodyPr/>
        <a:lstStyle/>
        <a:p>
          <a:endParaRPr lang="en-US"/>
        </a:p>
      </dgm:t>
    </dgm:pt>
    <dgm:pt modelId="{A968C1A6-0978-4788-B5F1-DEE0B1A3071C}" type="pres">
      <dgm:prSet presAssocID="{36A176ED-1B63-41E9-8D3F-5875237857B0}" presName="root" presStyleCnt="0">
        <dgm:presLayoutVars>
          <dgm:dir/>
          <dgm:resizeHandles val="exact"/>
        </dgm:presLayoutVars>
      </dgm:prSet>
      <dgm:spPr/>
    </dgm:pt>
    <dgm:pt modelId="{485E40A5-9C96-4794-A300-A26AFA2B1BC5}" type="pres">
      <dgm:prSet presAssocID="{36A176ED-1B63-41E9-8D3F-5875237857B0}" presName="container" presStyleCnt="0">
        <dgm:presLayoutVars>
          <dgm:dir/>
          <dgm:resizeHandles val="exact"/>
        </dgm:presLayoutVars>
      </dgm:prSet>
      <dgm:spPr/>
    </dgm:pt>
    <dgm:pt modelId="{51BA1979-D279-4F4E-A698-ADF881203526}" type="pres">
      <dgm:prSet presAssocID="{5EC05604-91BC-4531-8E72-94D4452C1F57}" presName="compNode" presStyleCnt="0"/>
      <dgm:spPr/>
    </dgm:pt>
    <dgm:pt modelId="{12D5609C-8E5D-4F12-9A4E-3A1F563A5A22}" type="pres">
      <dgm:prSet presAssocID="{5EC05604-91BC-4531-8E72-94D4452C1F57}" presName="iconBgRect" presStyleLbl="bgShp" presStyleIdx="0" presStyleCnt="6"/>
      <dgm:spPr/>
    </dgm:pt>
    <dgm:pt modelId="{C3C2FF24-41E5-4904-A47E-0A78DD4AB179}" type="pres">
      <dgm:prSet presAssocID="{5EC05604-91BC-4531-8E72-94D4452C1F5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AE19478C-DC1D-46BD-BF18-105B8628CFE1}" type="pres">
      <dgm:prSet presAssocID="{5EC05604-91BC-4531-8E72-94D4452C1F57}" presName="spaceRect" presStyleCnt="0"/>
      <dgm:spPr/>
    </dgm:pt>
    <dgm:pt modelId="{62C70B0B-713A-43E8-9390-F7A80EEB2A7F}" type="pres">
      <dgm:prSet presAssocID="{5EC05604-91BC-4531-8E72-94D4452C1F57}" presName="textRect" presStyleLbl="revTx" presStyleIdx="0" presStyleCnt="6">
        <dgm:presLayoutVars>
          <dgm:chMax val="1"/>
          <dgm:chPref val="1"/>
        </dgm:presLayoutVars>
      </dgm:prSet>
      <dgm:spPr/>
    </dgm:pt>
    <dgm:pt modelId="{B47EC5CE-0407-423C-9668-4A78EED34711}" type="pres">
      <dgm:prSet presAssocID="{983AA62B-BF1E-40FB-83FA-6663212466FD}" presName="sibTrans" presStyleLbl="sibTrans2D1" presStyleIdx="0" presStyleCnt="0"/>
      <dgm:spPr/>
    </dgm:pt>
    <dgm:pt modelId="{D23E999A-2BF6-4D82-A4DA-518BCD9A49BC}" type="pres">
      <dgm:prSet presAssocID="{AFF900FE-D163-442F-A3F4-7563F32CB9AC}" presName="compNode" presStyleCnt="0"/>
      <dgm:spPr/>
    </dgm:pt>
    <dgm:pt modelId="{E29F447A-9768-4362-81A5-B317D2A461B7}" type="pres">
      <dgm:prSet presAssocID="{AFF900FE-D163-442F-A3F4-7563F32CB9AC}" presName="iconBgRect" presStyleLbl="bgShp" presStyleIdx="1" presStyleCnt="6"/>
      <dgm:spPr/>
    </dgm:pt>
    <dgm:pt modelId="{A6A73E2D-F88D-449E-9AAF-A9CCC9E8C839}" type="pres">
      <dgm:prSet presAssocID="{AFF900FE-D163-442F-A3F4-7563F32CB9A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BC11F4F-4325-4536-BEC7-32FAA227B374}" type="pres">
      <dgm:prSet presAssocID="{AFF900FE-D163-442F-A3F4-7563F32CB9AC}" presName="spaceRect" presStyleCnt="0"/>
      <dgm:spPr/>
    </dgm:pt>
    <dgm:pt modelId="{0CDA7222-C41A-4E85-A9BC-4EC09FA2E427}" type="pres">
      <dgm:prSet presAssocID="{AFF900FE-D163-442F-A3F4-7563F32CB9AC}" presName="textRect" presStyleLbl="revTx" presStyleIdx="1" presStyleCnt="6">
        <dgm:presLayoutVars>
          <dgm:chMax val="1"/>
          <dgm:chPref val="1"/>
        </dgm:presLayoutVars>
      </dgm:prSet>
      <dgm:spPr/>
    </dgm:pt>
    <dgm:pt modelId="{F9EEB931-D030-4277-937D-7EF39BE28040}" type="pres">
      <dgm:prSet presAssocID="{8313F475-28B3-4434-938D-8E14809E84C6}" presName="sibTrans" presStyleLbl="sibTrans2D1" presStyleIdx="0" presStyleCnt="0"/>
      <dgm:spPr/>
    </dgm:pt>
    <dgm:pt modelId="{D01F22C6-5452-4ECB-B425-A51F09A533FD}" type="pres">
      <dgm:prSet presAssocID="{C38543EB-6F95-47BD-A863-7AAC142580E0}" presName="compNode" presStyleCnt="0"/>
      <dgm:spPr/>
    </dgm:pt>
    <dgm:pt modelId="{BD66AD53-C540-4E08-81C9-CE06F3890E75}" type="pres">
      <dgm:prSet presAssocID="{C38543EB-6F95-47BD-A863-7AAC142580E0}" presName="iconBgRect" presStyleLbl="bgShp" presStyleIdx="2" presStyleCnt="6"/>
      <dgm:spPr/>
    </dgm:pt>
    <dgm:pt modelId="{7A21CDC3-7FAF-451E-B3F9-0B6BFBA76FE4}" type="pres">
      <dgm:prSet presAssocID="{C38543EB-6F95-47BD-A863-7AAC142580E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81C7BA0-2B66-4B5D-8CC2-040A2CE60A1D}" type="pres">
      <dgm:prSet presAssocID="{C38543EB-6F95-47BD-A863-7AAC142580E0}" presName="spaceRect" presStyleCnt="0"/>
      <dgm:spPr/>
    </dgm:pt>
    <dgm:pt modelId="{49A162B3-FD94-45CA-899B-2D80E6A960BF}" type="pres">
      <dgm:prSet presAssocID="{C38543EB-6F95-47BD-A863-7AAC142580E0}" presName="textRect" presStyleLbl="revTx" presStyleIdx="2" presStyleCnt="6">
        <dgm:presLayoutVars>
          <dgm:chMax val="1"/>
          <dgm:chPref val="1"/>
        </dgm:presLayoutVars>
      </dgm:prSet>
      <dgm:spPr/>
    </dgm:pt>
    <dgm:pt modelId="{180B25DF-2C9D-406F-940A-C7E10FAC2F6A}" type="pres">
      <dgm:prSet presAssocID="{1B195073-2248-41CA-88B4-6A042B46F467}" presName="sibTrans" presStyleLbl="sibTrans2D1" presStyleIdx="0" presStyleCnt="0"/>
      <dgm:spPr/>
    </dgm:pt>
    <dgm:pt modelId="{DB04049F-AF77-472D-8044-A93B4CF5696A}" type="pres">
      <dgm:prSet presAssocID="{8F288B4E-8992-495E-84BD-4E6552FB8961}" presName="compNode" presStyleCnt="0"/>
      <dgm:spPr/>
    </dgm:pt>
    <dgm:pt modelId="{B239808D-0B5B-4E79-912B-C3991ACD3954}" type="pres">
      <dgm:prSet presAssocID="{8F288B4E-8992-495E-84BD-4E6552FB8961}" presName="iconBgRect" presStyleLbl="bgShp" presStyleIdx="3" presStyleCnt="6"/>
      <dgm:spPr/>
    </dgm:pt>
    <dgm:pt modelId="{59D19B6E-7257-4D12-B350-539697FAC245}" type="pres">
      <dgm:prSet presAssocID="{8F288B4E-8992-495E-84BD-4E6552FB89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30E0F5E-17F4-4D2B-A45D-D0D2AAF37C41}" type="pres">
      <dgm:prSet presAssocID="{8F288B4E-8992-495E-84BD-4E6552FB8961}" presName="spaceRect" presStyleCnt="0"/>
      <dgm:spPr/>
    </dgm:pt>
    <dgm:pt modelId="{7D0418B2-3114-43F8-A2B9-04808D71FD9E}" type="pres">
      <dgm:prSet presAssocID="{8F288B4E-8992-495E-84BD-4E6552FB8961}" presName="textRect" presStyleLbl="revTx" presStyleIdx="3" presStyleCnt="6">
        <dgm:presLayoutVars>
          <dgm:chMax val="1"/>
          <dgm:chPref val="1"/>
        </dgm:presLayoutVars>
      </dgm:prSet>
      <dgm:spPr/>
    </dgm:pt>
    <dgm:pt modelId="{6B443ECF-1A4B-49DE-9D98-208B0984FF85}" type="pres">
      <dgm:prSet presAssocID="{8CED5131-FBB7-466E-A8C7-9A590F9A6C39}" presName="sibTrans" presStyleLbl="sibTrans2D1" presStyleIdx="0" presStyleCnt="0"/>
      <dgm:spPr/>
    </dgm:pt>
    <dgm:pt modelId="{68277B1C-E3C0-470A-9FD3-1FFBED7E84D2}" type="pres">
      <dgm:prSet presAssocID="{B69B4080-6997-4FF2-BCE2-041E3FBE4A5A}" presName="compNode" presStyleCnt="0"/>
      <dgm:spPr/>
    </dgm:pt>
    <dgm:pt modelId="{7E0BFFFC-BAE6-4AE5-99EE-78D8125678C8}" type="pres">
      <dgm:prSet presAssocID="{B69B4080-6997-4FF2-BCE2-041E3FBE4A5A}" presName="iconBgRect" presStyleLbl="bgShp" presStyleIdx="4" presStyleCnt="6"/>
      <dgm:spPr/>
    </dgm:pt>
    <dgm:pt modelId="{2E1D58E6-8270-42C2-9180-B71E6D9B90F2}" type="pres">
      <dgm:prSet presAssocID="{B69B4080-6997-4FF2-BCE2-041E3FBE4A5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2A981E4-5989-4C2D-ABA2-069DF26919D9}" type="pres">
      <dgm:prSet presAssocID="{B69B4080-6997-4FF2-BCE2-041E3FBE4A5A}" presName="spaceRect" presStyleCnt="0"/>
      <dgm:spPr/>
    </dgm:pt>
    <dgm:pt modelId="{5502DC7A-FAE1-4894-AE5F-3C4ECFC4014E}" type="pres">
      <dgm:prSet presAssocID="{B69B4080-6997-4FF2-BCE2-041E3FBE4A5A}" presName="textRect" presStyleLbl="revTx" presStyleIdx="4" presStyleCnt="6">
        <dgm:presLayoutVars>
          <dgm:chMax val="1"/>
          <dgm:chPref val="1"/>
        </dgm:presLayoutVars>
      </dgm:prSet>
      <dgm:spPr/>
    </dgm:pt>
    <dgm:pt modelId="{78B9C8B3-2C2F-494F-A095-6D1300255400}" type="pres">
      <dgm:prSet presAssocID="{5FE83D6C-58C7-40BC-ABB2-5AD5C4477385}" presName="sibTrans" presStyleLbl="sibTrans2D1" presStyleIdx="0" presStyleCnt="0"/>
      <dgm:spPr/>
    </dgm:pt>
    <dgm:pt modelId="{BC55162B-6785-4F3D-B983-F5A5D08F3DFC}" type="pres">
      <dgm:prSet presAssocID="{4AE8F5BD-B57D-48A0-8D50-64CA0B8927FB}" presName="compNode" presStyleCnt="0"/>
      <dgm:spPr/>
    </dgm:pt>
    <dgm:pt modelId="{36656188-5FB5-49A6-BB72-1AFDE5509780}" type="pres">
      <dgm:prSet presAssocID="{4AE8F5BD-B57D-48A0-8D50-64CA0B8927FB}" presName="iconBgRect" presStyleLbl="bgShp" presStyleIdx="5" presStyleCnt="6"/>
      <dgm:spPr/>
    </dgm:pt>
    <dgm:pt modelId="{AE861AB9-F1E5-414F-824D-034F0E895457}" type="pres">
      <dgm:prSet presAssocID="{4AE8F5BD-B57D-48A0-8D50-64CA0B8927F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14F21E3D-DFEF-43B7-9C93-03BF33173548}" type="pres">
      <dgm:prSet presAssocID="{4AE8F5BD-B57D-48A0-8D50-64CA0B8927FB}" presName="spaceRect" presStyleCnt="0"/>
      <dgm:spPr/>
    </dgm:pt>
    <dgm:pt modelId="{1C66E1B6-603A-4078-8941-C76723B8F1EC}" type="pres">
      <dgm:prSet presAssocID="{4AE8F5BD-B57D-48A0-8D50-64CA0B8927F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683D713-392C-4B44-B7D7-F7A8AE795FCA}" srcId="{36A176ED-1B63-41E9-8D3F-5875237857B0}" destId="{C38543EB-6F95-47BD-A863-7AAC142580E0}" srcOrd="2" destOrd="0" parTransId="{A597175D-D933-444B-80ED-AFF0A7E01711}" sibTransId="{1B195073-2248-41CA-88B4-6A042B46F467}"/>
    <dgm:cxn modelId="{57AD6C42-3639-4DCE-B484-A3AA94F74541}" type="presOf" srcId="{B69B4080-6997-4FF2-BCE2-041E3FBE4A5A}" destId="{5502DC7A-FAE1-4894-AE5F-3C4ECFC4014E}" srcOrd="0" destOrd="0" presId="urn:microsoft.com/office/officeart/2018/2/layout/IconCircleList"/>
    <dgm:cxn modelId="{627C3944-C33C-4247-A7A2-26A0023B5320}" type="presOf" srcId="{983AA62B-BF1E-40FB-83FA-6663212466FD}" destId="{B47EC5CE-0407-423C-9668-4A78EED34711}" srcOrd="0" destOrd="0" presId="urn:microsoft.com/office/officeart/2018/2/layout/IconCircleList"/>
    <dgm:cxn modelId="{BC4B1766-2055-47DB-AFDF-4E3B8E01DA30}" type="presOf" srcId="{8CED5131-FBB7-466E-A8C7-9A590F9A6C39}" destId="{6B443ECF-1A4B-49DE-9D98-208B0984FF85}" srcOrd="0" destOrd="0" presId="urn:microsoft.com/office/officeart/2018/2/layout/IconCircleList"/>
    <dgm:cxn modelId="{F0700958-55E5-4667-936B-F858CA958172}" srcId="{36A176ED-1B63-41E9-8D3F-5875237857B0}" destId="{8F288B4E-8992-495E-84BD-4E6552FB8961}" srcOrd="3" destOrd="0" parTransId="{47268E5E-DF5C-4524-8F18-44C55D368530}" sibTransId="{8CED5131-FBB7-466E-A8C7-9A590F9A6C39}"/>
    <dgm:cxn modelId="{4E5E6583-2BEA-42F4-96ED-7CA32DD84B8D}" type="presOf" srcId="{36A176ED-1B63-41E9-8D3F-5875237857B0}" destId="{A968C1A6-0978-4788-B5F1-DEE0B1A3071C}" srcOrd="0" destOrd="0" presId="urn:microsoft.com/office/officeart/2018/2/layout/IconCircleList"/>
    <dgm:cxn modelId="{D6D09F87-BED2-4A71-84BB-A8502E219E84}" type="presOf" srcId="{C38543EB-6F95-47BD-A863-7AAC142580E0}" destId="{49A162B3-FD94-45CA-899B-2D80E6A960BF}" srcOrd="0" destOrd="0" presId="urn:microsoft.com/office/officeart/2018/2/layout/IconCircleList"/>
    <dgm:cxn modelId="{3BB40789-70B9-4727-B54F-3A6C79C005AB}" type="presOf" srcId="{8313F475-28B3-4434-938D-8E14809E84C6}" destId="{F9EEB931-D030-4277-937D-7EF39BE28040}" srcOrd="0" destOrd="0" presId="urn:microsoft.com/office/officeart/2018/2/layout/IconCircleList"/>
    <dgm:cxn modelId="{865E9A8C-FE0C-4D02-B232-F17E5DA2E835}" type="presOf" srcId="{5EC05604-91BC-4531-8E72-94D4452C1F57}" destId="{62C70B0B-713A-43E8-9390-F7A80EEB2A7F}" srcOrd="0" destOrd="0" presId="urn:microsoft.com/office/officeart/2018/2/layout/IconCircleList"/>
    <dgm:cxn modelId="{009DF190-C7FA-4D97-AC14-2A1ACB9A823F}" type="presOf" srcId="{8F288B4E-8992-495E-84BD-4E6552FB8961}" destId="{7D0418B2-3114-43F8-A2B9-04808D71FD9E}" srcOrd="0" destOrd="0" presId="urn:microsoft.com/office/officeart/2018/2/layout/IconCircleList"/>
    <dgm:cxn modelId="{3957C7A0-BDB8-4783-8BEF-7A181BDD09F5}" srcId="{36A176ED-1B63-41E9-8D3F-5875237857B0}" destId="{B69B4080-6997-4FF2-BCE2-041E3FBE4A5A}" srcOrd="4" destOrd="0" parTransId="{528D2D87-E265-4890-9C39-8A7C738774B6}" sibTransId="{5FE83D6C-58C7-40BC-ABB2-5AD5C4477385}"/>
    <dgm:cxn modelId="{5A16D7AA-F124-4032-9922-30E80CF67B45}" srcId="{36A176ED-1B63-41E9-8D3F-5875237857B0}" destId="{4AE8F5BD-B57D-48A0-8D50-64CA0B8927FB}" srcOrd="5" destOrd="0" parTransId="{84FC2DF9-D55D-41A8-AB5D-999B55140036}" sibTransId="{9CCA4AA5-C374-4763-ACE0-F550A4090995}"/>
    <dgm:cxn modelId="{07BC78AF-5755-48FC-BBAF-2E9E4D33D84B}" srcId="{36A176ED-1B63-41E9-8D3F-5875237857B0}" destId="{5EC05604-91BC-4531-8E72-94D4452C1F57}" srcOrd="0" destOrd="0" parTransId="{8ACB1421-06C6-42CE-9AAE-0BD688F77D5E}" sibTransId="{983AA62B-BF1E-40FB-83FA-6663212466FD}"/>
    <dgm:cxn modelId="{D09A9DD7-21C9-4115-B207-9DBFA88278B5}" type="presOf" srcId="{4AE8F5BD-B57D-48A0-8D50-64CA0B8927FB}" destId="{1C66E1B6-603A-4078-8941-C76723B8F1EC}" srcOrd="0" destOrd="0" presId="urn:microsoft.com/office/officeart/2018/2/layout/IconCircleList"/>
    <dgm:cxn modelId="{59F58CDB-7B2D-4B0D-8499-21ADA3F7B36E}" type="presOf" srcId="{1B195073-2248-41CA-88B4-6A042B46F467}" destId="{180B25DF-2C9D-406F-940A-C7E10FAC2F6A}" srcOrd="0" destOrd="0" presId="urn:microsoft.com/office/officeart/2018/2/layout/IconCircleList"/>
    <dgm:cxn modelId="{4E76A3E0-C149-4925-BB64-061C660ED79C}" type="presOf" srcId="{AFF900FE-D163-442F-A3F4-7563F32CB9AC}" destId="{0CDA7222-C41A-4E85-A9BC-4EC09FA2E427}" srcOrd="0" destOrd="0" presId="urn:microsoft.com/office/officeart/2018/2/layout/IconCircleList"/>
    <dgm:cxn modelId="{3BF70CF2-6AB4-44DA-AACE-D3D9BC9FC4A0}" srcId="{36A176ED-1B63-41E9-8D3F-5875237857B0}" destId="{AFF900FE-D163-442F-A3F4-7563F32CB9AC}" srcOrd="1" destOrd="0" parTransId="{14F73F54-AD27-49F7-93D6-6BE9A3337DAD}" sibTransId="{8313F475-28B3-4434-938D-8E14809E84C6}"/>
    <dgm:cxn modelId="{E26163FF-3CBB-4A58-A4D3-A01C36728862}" type="presOf" srcId="{5FE83D6C-58C7-40BC-ABB2-5AD5C4477385}" destId="{78B9C8B3-2C2F-494F-A095-6D1300255400}" srcOrd="0" destOrd="0" presId="urn:microsoft.com/office/officeart/2018/2/layout/IconCircleList"/>
    <dgm:cxn modelId="{C75AEAA4-D0D5-47FE-8F2A-F2737913FA60}" type="presParOf" srcId="{A968C1A6-0978-4788-B5F1-DEE0B1A3071C}" destId="{485E40A5-9C96-4794-A300-A26AFA2B1BC5}" srcOrd="0" destOrd="0" presId="urn:microsoft.com/office/officeart/2018/2/layout/IconCircleList"/>
    <dgm:cxn modelId="{4FF62727-D3EB-451B-BA83-403842E77656}" type="presParOf" srcId="{485E40A5-9C96-4794-A300-A26AFA2B1BC5}" destId="{51BA1979-D279-4F4E-A698-ADF881203526}" srcOrd="0" destOrd="0" presId="urn:microsoft.com/office/officeart/2018/2/layout/IconCircleList"/>
    <dgm:cxn modelId="{C649D0B5-4E68-40A7-92D2-E0BABAF0305F}" type="presParOf" srcId="{51BA1979-D279-4F4E-A698-ADF881203526}" destId="{12D5609C-8E5D-4F12-9A4E-3A1F563A5A22}" srcOrd="0" destOrd="0" presId="urn:microsoft.com/office/officeart/2018/2/layout/IconCircleList"/>
    <dgm:cxn modelId="{3D14F18E-04FB-4618-8472-3DD871E610C1}" type="presParOf" srcId="{51BA1979-D279-4F4E-A698-ADF881203526}" destId="{C3C2FF24-41E5-4904-A47E-0A78DD4AB179}" srcOrd="1" destOrd="0" presId="urn:microsoft.com/office/officeart/2018/2/layout/IconCircleList"/>
    <dgm:cxn modelId="{70CE781E-5C0F-430B-8AC0-222D89988CBB}" type="presParOf" srcId="{51BA1979-D279-4F4E-A698-ADF881203526}" destId="{AE19478C-DC1D-46BD-BF18-105B8628CFE1}" srcOrd="2" destOrd="0" presId="urn:microsoft.com/office/officeart/2018/2/layout/IconCircleList"/>
    <dgm:cxn modelId="{5AF30605-58E6-4551-9E19-D24D107F3782}" type="presParOf" srcId="{51BA1979-D279-4F4E-A698-ADF881203526}" destId="{62C70B0B-713A-43E8-9390-F7A80EEB2A7F}" srcOrd="3" destOrd="0" presId="urn:microsoft.com/office/officeart/2018/2/layout/IconCircleList"/>
    <dgm:cxn modelId="{97DBA5F9-D5CE-4119-A0B3-48AC7EB8D623}" type="presParOf" srcId="{485E40A5-9C96-4794-A300-A26AFA2B1BC5}" destId="{B47EC5CE-0407-423C-9668-4A78EED34711}" srcOrd="1" destOrd="0" presId="urn:microsoft.com/office/officeart/2018/2/layout/IconCircleList"/>
    <dgm:cxn modelId="{E0005175-4E2B-4FCC-8A3A-0377EAC9FA17}" type="presParOf" srcId="{485E40A5-9C96-4794-A300-A26AFA2B1BC5}" destId="{D23E999A-2BF6-4D82-A4DA-518BCD9A49BC}" srcOrd="2" destOrd="0" presId="urn:microsoft.com/office/officeart/2018/2/layout/IconCircleList"/>
    <dgm:cxn modelId="{91D9A94B-C1FA-4BBC-B484-53D7C4E4C7E2}" type="presParOf" srcId="{D23E999A-2BF6-4D82-A4DA-518BCD9A49BC}" destId="{E29F447A-9768-4362-81A5-B317D2A461B7}" srcOrd="0" destOrd="0" presId="urn:microsoft.com/office/officeart/2018/2/layout/IconCircleList"/>
    <dgm:cxn modelId="{19235BA0-F553-45D2-8E03-BFDC6158B78D}" type="presParOf" srcId="{D23E999A-2BF6-4D82-A4DA-518BCD9A49BC}" destId="{A6A73E2D-F88D-449E-9AAF-A9CCC9E8C839}" srcOrd="1" destOrd="0" presId="urn:microsoft.com/office/officeart/2018/2/layout/IconCircleList"/>
    <dgm:cxn modelId="{BDC69CC7-5F45-46AD-9EB0-E61DC03CF64E}" type="presParOf" srcId="{D23E999A-2BF6-4D82-A4DA-518BCD9A49BC}" destId="{6BC11F4F-4325-4536-BEC7-32FAA227B374}" srcOrd="2" destOrd="0" presId="urn:microsoft.com/office/officeart/2018/2/layout/IconCircleList"/>
    <dgm:cxn modelId="{A04A4132-4236-4870-B26A-AC5835830C40}" type="presParOf" srcId="{D23E999A-2BF6-4D82-A4DA-518BCD9A49BC}" destId="{0CDA7222-C41A-4E85-A9BC-4EC09FA2E427}" srcOrd="3" destOrd="0" presId="urn:microsoft.com/office/officeart/2018/2/layout/IconCircleList"/>
    <dgm:cxn modelId="{5A767BCC-B57A-4D96-A799-BE9E3B68CCA9}" type="presParOf" srcId="{485E40A5-9C96-4794-A300-A26AFA2B1BC5}" destId="{F9EEB931-D030-4277-937D-7EF39BE28040}" srcOrd="3" destOrd="0" presId="urn:microsoft.com/office/officeart/2018/2/layout/IconCircleList"/>
    <dgm:cxn modelId="{0086F287-1BF0-4747-B8D0-D0E7BEA3B29C}" type="presParOf" srcId="{485E40A5-9C96-4794-A300-A26AFA2B1BC5}" destId="{D01F22C6-5452-4ECB-B425-A51F09A533FD}" srcOrd="4" destOrd="0" presId="urn:microsoft.com/office/officeart/2018/2/layout/IconCircleList"/>
    <dgm:cxn modelId="{FAB84837-0062-434C-B737-702192406253}" type="presParOf" srcId="{D01F22C6-5452-4ECB-B425-A51F09A533FD}" destId="{BD66AD53-C540-4E08-81C9-CE06F3890E75}" srcOrd="0" destOrd="0" presId="urn:microsoft.com/office/officeart/2018/2/layout/IconCircleList"/>
    <dgm:cxn modelId="{985F98F0-525F-4537-9D34-DF99D1E93810}" type="presParOf" srcId="{D01F22C6-5452-4ECB-B425-A51F09A533FD}" destId="{7A21CDC3-7FAF-451E-B3F9-0B6BFBA76FE4}" srcOrd="1" destOrd="0" presId="urn:microsoft.com/office/officeart/2018/2/layout/IconCircleList"/>
    <dgm:cxn modelId="{DA7454F8-D9F3-4B0B-A570-E7FE337BE825}" type="presParOf" srcId="{D01F22C6-5452-4ECB-B425-A51F09A533FD}" destId="{681C7BA0-2B66-4B5D-8CC2-040A2CE60A1D}" srcOrd="2" destOrd="0" presId="urn:microsoft.com/office/officeart/2018/2/layout/IconCircleList"/>
    <dgm:cxn modelId="{874238F2-37DD-4B77-8E6B-EFA796F022B9}" type="presParOf" srcId="{D01F22C6-5452-4ECB-B425-A51F09A533FD}" destId="{49A162B3-FD94-45CA-899B-2D80E6A960BF}" srcOrd="3" destOrd="0" presId="urn:microsoft.com/office/officeart/2018/2/layout/IconCircleList"/>
    <dgm:cxn modelId="{6957C5D4-575E-494E-BBC3-76D4F5691550}" type="presParOf" srcId="{485E40A5-9C96-4794-A300-A26AFA2B1BC5}" destId="{180B25DF-2C9D-406F-940A-C7E10FAC2F6A}" srcOrd="5" destOrd="0" presId="urn:microsoft.com/office/officeart/2018/2/layout/IconCircleList"/>
    <dgm:cxn modelId="{04AE0758-C7A7-44C2-AA23-C6587D84B86B}" type="presParOf" srcId="{485E40A5-9C96-4794-A300-A26AFA2B1BC5}" destId="{DB04049F-AF77-472D-8044-A93B4CF5696A}" srcOrd="6" destOrd="0" presId="urn:microsoft.com/office/officeart/2018/2/layout/IconCircleList"/>
    <dgm:cxn modelId="{3F8BFF59-F803-4926-8DBD-CCF5BB55E6D1}" type="presParOf" srcId="{DB04049F-AF77-472D-8044-A93B4CF5696A}" destId="{B239808D-0B5B-4E79-912B-C3991ACD3954}" srcOrd="0" destOrd="0" presId="urn:microsoft.com/office/officeart/2018/2/layout/IconCircleList"/>
    <dgm:cxn modelId="{53B68262-8BCC-4AB2-8C04-E2449B85841E}" type="presParOf" srcId="{DB04049F-AF77-472D-8044-A93B4CF5696A}" destId="{59D19B6E-7257-4D12-B350-539697FAC245}" srcOrd="1" destOrd="0" presId="urn:microsoft.com/office/officeart/2018/2/layout/IconCircleList"/>
    <dgm:cxn modelId="{7F3756C9-E287-44C2-B5FE-78143AF7B12B}" type="presParOf" srcId="{DB04049F-AF77-472D-8044-A93B4CF5696A}" destId="{230E0F5E-17F4-4D2B-A45D-D0D2AAF37C41}" srcOrd="2" destOrd="0" presId="urn:microsoft.com/office/officeart/2018/2/layout/IconCircleList"/>
    <dgm:cxn modelId="{5E6E043A-61F0-4AFD-833D-FE1945D3CC54}" type="presParOf" srcId="{DB04049F-AF77-472D-8044-A93B4CF5696A}" destId="{7D0418B2-3114-43F8-A2B9-04808D71FD9E}" srcOrd="3" destOrd="0" presId="urn:microsoft.com/office/officeart/2018/2/layout/IconCircleList"/>
    <dgm:cxn modelId="{FBAF001D-6415-461E-B62C-038E66171785}" type="presParOf" srcId="{485E40A5-9C96-4794-A300-A26AFA2B1BC5}" destId="{6B443ECF-1A4B-49DE-9D98-208B0984FF85}" srcOrd="7" destOrd="0" presId="urn:microsoft.com/office/officeart/2018/2/layout/IconCircleList"/>
    <dgm:cxn modelId="{9E502C78-040B-4AF5-BEE7-BA29AA6055F9}" type="presParOf" srcId="{485E40A5-9C96-4794-A300-A26AFA2B1BC5}" destId="{68277B1C-E3C0-470A-9FD3-1FFBED7E84D2}" srcOrd="8" destOrd="0" presId="urn:microsoft.com/office/officeart/2018/2/layout/IconCircleList"/>
    <dgm:cxn modelId="{1A539DCE-6174-4661-AA39-B434AEA9FF7A}" type="presParOf" srcId="{68277B1C-E3C0-470A-9FD3-1FFBED7E84D2}" destId="{7E0BFFFC-BAE6-4AE5-99EE-78D8125678C8}" srcOrd="0" destOrd="0" presId="urn:microsoft.com/office/officeart/2018/2/layout/IconCircleList"/>
    <dgm:cxn modelId="{C33B5A32-5C78-489E-9AFC-AE5CA107AB69}" type="presParOf" srcId="{68277B1C-E3C0-470A-9FD3-1FFBED7E84D2}" destId="{2E1D58E6-8270-42C2-9180-B71E6D9B90F2}" srcOrd="1" destOrd="0" presId="urn:microsoft.com/office/officeart/2018/2/layout/IconCircleList"/>
    <dgm:cxn modelId="{2B7DE484-3B40-40E9-A632-8F2DF92CD0D9}" type="presParOf" srcId="{68277B1C-E3C0-470A-9FD3-1FFBED7E84D2}" destId="{F2A981E4-5989-4C2D-ABA2-069DF26919D9}" srcOrd="2" destOrd="0" presId="urn:microsoft.com/office/officeart/2018/2/layout/IconCircleList"/>
    <dgm:cxn modelId="{268490B1-AF28-4439-9D2B-7DBC076D39D3}" type="presParOf" srcId="{68277B1C-E3C0-470A-9FD3-1FFBED7E84D2}" destId="{5502DC7A-FAE1-4894-AE5F-3C4ECFC4014E}" srcOrd="3" destOrd="0" presId="urn:microsoft.com/office/officeart/2018/2/layout/IconCircleList"/>
    <dgm:cxn modelId="{B45FB6A1-8818-4CCE-9968-94F1240A6FAA}" type="presParOf" srcId="{485E40A5-9C96-4794-A300-A26AFA2B1BC5}" destId="{78B9C8B3-2C2F-494F-A095-6D1300255400}" srcOrd="9" destOrd="0" presId="urn:microsoft.com/office/officeart/2018/2/layout/IconCircleList"/>
    <dgm:cxn modelId="{6BC21C37-74F8-495D-8209-452DFB2E00DD}" type="presParOf" srcId="{485E40A5-9C96-4794-A300-A26AFA2B1BC5}" destId="{BC55162B-6785-4F3D-B983-F5A5D08F3DFC}" srcOrd="10" destOrd="0" presId="urn:microsoft.com/office/officeart/2018/2/layout/IconCircleList"/>
    <dgm:cxn modelId="{559FE84C-BCA8-45BB-A801-C92F2AD44E8C}" type="presParOf" srcId="{BC55162B-6785-4F3D-B983-F5A5D08F3DFC}" destId="{36656188-5FB5-49A6-BB72-1AFDE5509780}" srcOrd="0" destOrd="0" presId="urn:microsoft.com/office/officeart/2018/2/layout/IconCircleList"/>
    <dgm:cxn modelId="{ECF47C99-7423-4B0F-A40F-F84EE9351805}" type="presParOf" srcId="{BC55162B-6785-4F3D-B983-F5A5D08F3DFC}" destId="{AE861AB9-F1E5-414F-824D-034F0E895457}" srcOrd="1" destOrd="0" presId="urn:microsoft.com/office/officeart/2018/2/layout/IconCircleList"/>
    <dgm:cxn modelId="{A8B3FEA7-4B1B-4772-A35A-FDED77B696C8}" type="presParOf" srcId="{BC55162B-6785-4F3D-B983-F5A5D08F3DFC}" destId="{14F21E3D-DFEF-43B7-9C93-03BF33173548}" srcOrd="2" destOrd="0" presId="urn:microsoft.com/office/officeart/2018/2/layout/IconCircleList"/>
    <dgm:cxn modelId="{8778C977-57FA-4392-A1A1-591C21D694E3}" type="presParOf" srcId="{BC55162B-6785-4F3D-B983-F5A5D08F3DFC}" destId="{1C66E1B6-603A-4078-8941-C76723B8F1E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51237B-2FA3-478C-A31C-63FD7C9F9B4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5995DBE-5ABE-4F2B-B2D0-4E761A105BBD}">
      <dgm:prSet/>
      <dgm:spPr/>
      <dgm:t>
        <a:bodyPr/>
        <a:lstStyle/>
        <a:p>
          <a:r>
            <a:rPr lang="en-US"/>
            <a:t>This project proposal outlines a comprehensive plan to design, implement and troubleshoot a network infrastructure that meets the needs of the Digital Egypt Pioneers Initiative. With a focus on security, scalability and efficiency, this project will serve as a fundamental step towards developing a robust IT environment for the organization, to access Documentation, please refer to the link below. </a:t>
          </a:r>
        </a:p>
      </dgm:t>
    </dgm:pt>
    <dgm:pt modelId="{8316D12F-3301-4B41-A6AB-2101FCBE6964}" type="parTrans" cxnId="{B6D46822-A0DA-4C44-BA3E-3EFBD57B1B25}">
      <dgm:prSet/>
      <dgm:spPr/>
      <dgm:t>
        <a:bodyPr/>
        <a:lstStyle/>
        <a:p>
          <a:endParaRPr lang="en-US"/>
        </a:p>
      </dgm:t>
    </dgm:pt>
    <dgm:pt modelId="{B3334EC6-5FB6-4E94-8FFD-C6BD219D62A5}" type="sibTrans" cxnId="{B6D46822-A0DA-4C44-BA3E-3EFBD57B1B25}">
      <dgm:prSet/>
      <dgm:spPr/>
      <dgm:t>
        <a:bodyPr/>
        <a:lstStyle/>
        <a:p>
          <a:endParaRPr lang="en-US"/>
        </a:p>
      </dgm:t>
    </dgm:pt>
    <dgm:pt modelId="{EF70B828-8C01-42D9-833A-D0E395C3AE55}">
      <dgm:prSet/>
      <dgm:spPr/>
      <dgm:t>
        <a:bodyPr/>
        <a:lstStyle/>
        <a:p>
          <a:r>
            <a:rPr lang="en-US"/>
            <a:t>Documentation Link: </a:t>
          </a:r>
          <a:r>
            <a:rPr lang="en-US">
              <a:hlinkClick xmlns:r="http://schemas.openxmlformats.org/officeDocument/2006/relationships" r:id="rId1"/>
            </a:rPr>
            <a:t>https://drive.google.com/drive/folders/1ZOipQGdoix-3ZkQzCiAMW7CkS6qu7VBq </a:t>
          </a:r>
          <a:endParaRPr lang="en-US"/>
        </a:p>
      </dgm:t>
    </dgm:pt>
    <dgm:pt modelId="{CEFDDA0F-F796-488E-9C1B-A0712697A72C}" type="parTrans" cxnId="{32917D33-3B06-4D56-9151-DD8CC8DAA12A}">
      <dgm:prSet/>
      <dgm:spPr/>
      <dgm:t>
        <a:bodyPr/>
        <a:lstStyle/>
        <a:p>
          <a:endParaRPr lang="en-US"/>
        </a:p>
      </dgm:t>
    </dgm:pt>
    <dgm:pt modelId="{B63854AF-7C3F-4A40-ACAA-90E55BDEFBE2}" type="sibTrans" cxnId="{32917D33-3B06-4D56-9151-DD8CC8DAA12A}">
      <dgm:prSet/>
      <dgm:spPr/>
      <dgm:t>
        <a:bodyPr/>
        <a:lstStyle/>
        <a:p>
          <a:endParaRPr lang="en-US"/>
        </a:p>
      </dgm:t>
    </dgm:pt>
    <dgm:pt modelId="{359054D8-46DB-4485-B55B-670EB818EA4B}" type="pres">
      <dgm:prSet presAssocID="{B751237B-2FA3-478C-A31C-63FD7C9F9B4E}" presName="root" presStyleCnt="0">
        <dgm:presLayoutVars>
          <dgm:dir/>
          <dgm:resizeHandles val="exact"/>
        </dgm:presLayoutVars>
      </dgm:prSet>
      <dgm:spPr/>
    </dgm:pt>
    <dgm:pt modelId="{4CB19CB5-6C5A-4A84-AE34-83CDC75065D9}" type="pres">
      <dgm:prSet presAssocID="{B5995DBE-5ABE-4F2B-B2D0-4E761A105BBD}" presName="compNode" presStyleCnt="0"/>
      <dgm:spPr/>
    </dgm:pt>
    <dgm:pt modelId="{2F0CA7F8-D722-4850-A941-D2AB1EACFCA0}" type="pres">
      <dgm:prSet presAssocID="{B5995DBE-5ABE-4F2B-B2D0-4E761A105BBD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9CEA19F8-B25F-423F-9663-0966F08FCB42}" type="pres">
      <dgm:prSet presAssocID="{B5995DBE-5ABE-4F2B-B2D0-4E761A105BBD}" presName="spaceRect" presStyleCnt="0"/>
      <dgm:spPr/>
    </dgm:pt>
    <dgm:pt modelId="{4F7AF9E3-1B33-484B-8E2D-20C91BD3B37C}" type="pres">
      <dgm:prSet presAssocID="{B5995DBE-5ABE-4F2B-B2D0-4E761A105BBD}" presName="textRect" presStyleLbl="revTx" presStyleIdx="0" presStyleCnt="2">
        <dgm:presLayoutVars>
          <dgm:chMax val="1"/>
          <dgm:chPref val="1"/>
        </dgm:presLayoutVars>
      </dgm:prSet>
      <dgm:spPr/>
    </dgm:pt>
    <dgm:pt modelId="{41F2C165-AF0C-43E7-94C9-37DDA1D7120F}" type="pres">
      <dgm:prSet presAssocID="{B3334EC6-5FB6-4E94-8FFD-C6BD219D62A5}" presName="sibTrans" presStyleCnt="0"/>
      <dgm:spPr/>
    </dgm:pt>
    <dgm:pt modelId="{81B89E20-6245-403D-9E5D-B4F6E836B098}" type="pres">
      <dgm:prSet presAssocID="{EF70B828-8C01-42D9-833A-D0E395C3AE55}" presName="compNode" presStyleCnt="0"/>
      <dgm:spPr/>
    </dgm:pt>
    <dgm:pt modelId="{06C87CDF-9002-47A6-B107-836BB8248F53}" type="pres">
      <dgm:prSet presAssocID="{EF70B828-8C01-42D9-833A-D0E395C3AE5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4CA11274-EB1E-4797-95B1-48F97EDF68E4}" type="pres">
      <dgm:prSet presAssocID="{EF70B828-8C01-42D9-833A-D0E395C3AE55}" presName="spaceRect" presStyleCnt="0"/>
      <dgm:spPr/>
    </dgm:pt>
    <dgm:pt modelId="{84A55FF6-659A-43F0-9B8C-25C24C3F9CDE}" type="pres">
      <dgm:prSet presAssocID="{EF70B828-8C01-42D9-833A-D0E395C3AE5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6D46822-A0DA-4C44-BA3E-3EFBD57B1B25}" srcId="{B751237B-2FA3-478C-A31C-63FD7C9F9B4E}" destId="{B5995DBE-5ABE-4F2B-B2D0-4E761A105BBD}" srcOrd="0" destOrd="0" parTransId="{8316D12F-3301-4B41-A6AB-2101FCBE6964}" sibTransId="{B3334EC6-5FB6-4E94-8FFD-C6BD219D62A5}"/>
    <dgm:cxn modelId="{32917D33-3B06-4D56-9151-DD8CC8DAA12A}" srcId="{B751237B-2FA3-478C-A31C-63FD7C9F9B4E}" destId="{EF70B828-8C01-42D9-833A-D0E395C3AE55}" srcOrd="1" destOrd="0" parTransId="{CEFDDA0F-F796-488E-9C1B-A0712697A72C}" sibTransId="{B63854AF-7C3F-4A40-ACAA-90E55BDEFBE2}"/>
    <dgm:cxn modelId="{CFF2E24A-B2F2-49BC-AAF9-525E9E0357A6}" type="presOf" srcId="{B5995DBE-5ABE-4F2B-B2D0-4E761A105BBD}" destId="{4F7AF9E3-1B33-484B-8E2D-20C91BD3B37C}" srcOrd="0" destOrd="0" presId="urn:microsoft.com/office/officeart/2018/2/layout/IconLabelList"/>
    <dgm:cxn modelId="{E396024D-BB4E-463B-998C-802138DB02D9}" type="presOf" srcId="{EF70B828-8C01-42D9-833A-D0E395C3AE55}" destId="{84A55FF6-659A-43F0-9B8C-25C24C3F9CDE}" srcOrd="0" destOrd="0" presId="urn:microsoft.com/office/officeart/2018/2/layout/IconLabelList"/>
    <dgm:cxn modelId="{01582CCE-D901-4894-AB72-33632460E671}" type="presOf" srcId="{B751237B-2FA3-478C-A31C-63FD7C9F9B4E}" destId="{359054D8-46DB-4485-B55B-670EB818EA4B}" srcOrd="0" destOrd="0" presId="urn:microsoft.com/office/officeart/2018/2/layout/IconLabelList"/>
    <dgm:cxn modelId="{5DCAC418-84AB-42DA-A981-19FD6357679E}" type="presParOf" srcId="{359054D8-46DB-4485-B55B-670EB818EA4B}" destId="{4CB19CB5-6C5A-4A84-AE34-83CDC75065D9}" srcOrd="0" destOrd="0" presId="urn:microsoft.com/office/officeart/2018/2/layout/IconLabelList"/>
    <dgm:cxn modelId="{6CDFF556-A316-47BF-88D0-09E84B3F916F}" type="presParOf" srcId="{4CB19CB5-6C5A-4A84-AE34-83CDC75065D9}" destId="{2F0CA7F8-D722-4850-A941-D2AB1EACFCA0}" srcOrd="0" destOrd="0" presId="urn:microsoft.com/office/officeart/2018/2/layout/IconLabelList"/>
    <dgm:cxn modelId="{CBAE8890-9B1F-4368-B93F-8CD703794A7D}" type="presParOf" srcId="{4CB19CB5-6C5A-4A84-AE34-83CDC75065D9}" destId="{9CEA19F8-B25F-423F-9663-0966F08FCB42}" srcOrd="1" destOrd="0" presId="urn:microsoft.com/office/officeart/2018/2/layout/IconLabelList"/>
    <dgm:cxn modelId="{6FE5D245-C877-4CEE-9C51-FC2A30915926}" type="presParOf" srcId="{4CB19CB5-6C5A-4A84-AE34-83CDC75065D9}" destId="{4F7AF9E3-1B33-484B-8E2D-20C91BD3B37C}" srcOrd="2" destOrd="0" presId="urn:microsoft.com/office/officeart/2018/2/layout/IconLabelList"/>
    <dgm:cxn modelId="{81395451-B3E7-4F80-8032-34F01173135D}" type="presParOf" srcId="{359054D8-46DB-4485-B55B-670EB818EA4B}" destId="{41F2C165-AF0C-43E7-94C9-37DDA1D7120F}" srcOrd="1" destOrd="0" presId="urn:microsoft.com/office/officeart/2018/2/layout/IconLabelList"/>
    <dgm:cxn modelId="{34AA99F7-591E-4A93-86BB-EF0A3C1BB5D6}" type="presParOf" srcId="{359054D8-46DB-4485-B55B-670EB818EA4B}" destId="{81B89E20-6245-403D-9E5D-B4F6E836B098}" srcOrd="2" destOrd="0" presId="urn:microsoft.com/office/officeart/2018/2/layout/IconLabelList"/>
    <dgm:cxn modelId="{E7BF0A9E-2C8E-4E1E-985C-4005C9745A4C}" type="presParOf" srcId="{81B89E20-6245-403D-9E5D-B4F6E836B098}" destId="{06C87CDF-9002-47A6-B107-836BB8248F53}" srcOrd="0" destOrd="0" presId="urn:microsoft.com/office/officeart/2018/2/layout/IconLabelList"/>
    <dgm:cxn modelId="{E2FDD0DA-EBC6-47C7-8326-BA1B12A520E1}" type="presParOf" srcId="{81B89E20-6245-403D-9E5D-B4F6E836B098}" destId="{4CA11274-EB1E-4797-95B1-48F97EDF68E4}" srcOrd="1" destOrd="0" presId="urn:microsoft.com/office/officeart/2018/2/layout/IconLabelList"/>
    <dgm:cxn modelId="{448C1987-0DD2-4E14-9AC2-54DD5A563A60}" type="presParOf" srcId="{81B89E20-6245-403D-9E5D-B4F6E836B098}" destId="{84A55FF6-659A-43F0-9B8C-25C24C3F9C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51BBA-9204-42AD-B4BB-26E1E155A3B0}">
      <dsp:nvSpPr>
        <dsp:cNvPr id="0" name=""/>
        <dsp:cNvSpPr/>
      </dsp:nvSpPr>
      <dsp:spPr>
        <a:xfrm>
          <a:off x="341781" y="1131076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76BB5-B4BD-4778-AA81-3842E173F159}">
      <dsp:nvSpPr>
        <dsp:cNvPr id="0" name=""/>
        <dsp:cNvSpPr/>
      </dsp:nvSpPr>
      <dsp:spPr>
        <a:xfrm>
          <a:off x="568240" y="135753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E1223-3455-48B0-8603-9107777A00B3}">
      <dsp:nvSpPr>
        <dsp:cNvPr id="0" name=""/>
        <dsp:cNvSpPr/>
      </dsp:nvSpPr>
      <dsp:spPr>
        <a:xfrm>
          <a:off x="2092" y="252467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Establish a reliable and efficient network infrastructure.</a:t>
          </a:r>
        </a:p>
      </dsp:txBody>
      <dsp:txXfrm>
        <a:off x="2092" y="2524670"/>
        <a:ext cx="1741992" cy="696796"/>
      </dsp:txXfrm>
    </dsp:sp>
    <dsp:sp modelId="{CFB08BD2-D95F-4C6F-8601-07D855EF02F8}">
      <dsp:nvSpPr>
        <dsp:cNvPr id="0" name=""/>
        <dsp:cNvSpPr/>
      </dsp:nvSpPr>
      <dsp:spPr>
        <a:xfrm>
          <a:off x="2388621" y="1131076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67402-5EC1-4CCE-AD87-8E4373418F5A}">
      <dsp:nvSpPr>
        <dsp:cNvPr id="0" name=""/>
        <dsp:cNvSpPr/>
      </dsp:nvSpPr>
      <dsp:spPr>
        <a:xfrm>
          <a:off x="2615080" y="135753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765D9-ACBF-4405-9628-60824560A12B}">
      <dsp:nvSpPr>
        <dsp:cNvPr id="0" name=""/>
        <dsp:cNvSpPr/>
      </dsp:nvSpPr>
      <dsp:spPr>
        <a:xfrm>
          <a:off x="2048933" y="252467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Ensure data security and network integrity through robust configurations.</a:t>
          </a:r>
        </a:p>
      </dsp:txBody>
      <dsp:txXfrm>
        <a:off x="2048933" y="2524670"/>
        <a:ext cx="1741992" cy="696796"/>
      </dsp:txXfrm>
    </dsp:sp>
    <dsp:sp modelId="{4850B9DB-28E4-4410-9151-A5ABC81F53DB}">
      <dsp:nvSpPr>
        <dsp:cNvPr id="0" name=""/>
        <dsp:cNvSpPr/>
      </dsp:nvSpPr>
      <dsp:spPr>
        <a:xfrm>
          <a:off x="4435462" y="1131076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CEC83-22FB-4920-AC6A-69B278707568}">
      <dsp:nvSpPr>
        <dsp:cNvPr id="0" name=""/>
        <dsp:cNvSpPr/>
      </dsp:nvSpPr>
      <dsp:spPr>
        <a:xfrm>
          <a:off x="4661921" y="135753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BF3A4-B716-40C7-827D-FA58716577CD}">
      <dsp:nvSpPr>
        <dsp:cNvPr id="0" name=""/>
        <dsp:cNvSpPr/>
      </dsp:nvSpPr>
      <dsp:spPr>
        <a:xfrm>
          <a:off x="4095774" y="252467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Optimize network performance and minimize latency.</a:t>
          </a:r>
        </a:p>
      </dsp:txBody>
      <dsp:txXfrm>
        <a:off x="4095774" y="2524670"/>
        <a:ext cx="1741992" cy="696796"/>
      </dsp:txXfrm>
    </dsp:sp>
    <dsp:sp modelId="{15287ADF-BE51-49A2-8B16-CA1B15CB0B6F}">
      <dsp:nvSpPr>
        <dsp:cNvPr id="0" name=""/>
        <dsp:cNvSpPr/>
      </dsp:nvSpPr>
      <dsp:spPr>
        <a:xfrm>
          <a:off x="6482303" y="1131076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3CE3D-DC1C-4690-9B6C-A8BB75C9E3E7}">
      <dsp:nvSpPr>
        <dsp:cNvPr id="0" name=""/>
        <dsp:cNvSpPr/>
      </dsp:nvSpPr>
      <dsp:spPr>
        <a:xfrm>
          <a:off x="6708762" y="135753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1B181-44D6-4DC7-B4F0-85ECB12D4280}">
      <dsp:nvSpPr>
        <dsp:cNvPr id="0" name=""/>
        <dsp:cNvSpPr/>
      </dsp:nvSpPr>
      <dsp:spPr>
        <a:xfrm>
          <a:off x="6142615" y="252467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Provide scalability for future expansion and enhancements.</a:t>
          </a:r>
        </a:p>
      </dsp:txBody>
      <dsp:txXfrm>
        <a:off x="6142615" y="2524670"/>
        <a:ext cx="1741992" cy="696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0DB73-32E8-48FD-AC08-8A7FD55DC285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35A7B-3EFC-40C7-B9BA-A66D994D15F3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FB69C-7942-4FFC-A6E4-0109787DC993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project involves the following activities:</a:t>
          </a:r>
        </a:p>
      </dsp:txBody>
      <dsp:txXfrm>
        <a:off x="1736122" y="1100"/>
        <a:ext cx="2172539" cy="921683"/>
      </dsp:txXfrm>
    </dsp:sp>
    <dsp:sp modelId="{4DE06528-F9D7-46CF-9E33-4249F2D38156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7A887-C867-4DC3-80B5-A6BA0FCC15D8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5FC4E-1A8D-4FC4-A0D4-C1E209342B90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Network Design and Planning.</a:t>
          </a:r>
        </a:p>
      </dsp:txBody>
      <dsp:txXfrm>
        <a:off x="5406396" y="1100"/>
        <a:ext cx="2172539" cy="921683"/>
      </dsp:txXfrm>
    </dsp:sp>
    <dsp:sp modelId="{28B0139E-0E71-4444-8B6A-84C2BDCBFCB9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811917-087A-4607-B243-C9FDAC6D7A92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7B5C6-8AAB-4875-A370-BF9C68842B37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Hardware and Software Installation.</a:t>
          </a:r>
        </a:p>
      </dsp:txBody>
      <dsp:txXfrm>
        <a:off x="1736122" y="1635560"/>
        <a:ext cx="2172539" cy="921683"/>
      </dsp:txXfrm>
    </dsp:sp>
    <dsp:sp modelId="{65D823C6-B495-4161-A1A8-D1D0CD0A3F86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901B6-EC54-4D30-A1AB-491C23DE2B9C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27E94-D14E-402D-B159-70D83E0750D4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Network Configuration and Security Implementation.</a:t>
          </a:r>
        </a:p>
      </dsp:txBody>
      <dsp:txXfrm>
        <a:off x="5406396" y="1635560"/>
        <a:ext cx="2172539" cy="921683"/>
      </dsp:txXfrm>
    </dsp:sp>
    <dsp:sp modelId="{FD517439-A9EF-44FB-ACF6-9A996E67C0CD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DA41E-6267-4264-82FE-A67183329775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42181-EC37-46D4-8594-65A23F93455F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Performance Monitoring and Optimization.</a:t>
          </a:r>
        </a:p>
      </dsp:txBody>
      <dsp:txXfrm>
        <a:off x="1736122" y="3270020"/>
        <a:ext cx="2172539" cy="921683"/>
      </dsp:txXfrm>
    </dsp:sp>
    <dsp:sp modelId="{B3D6937A-2357-4306-A671-493908DA4F2C}">
      <dsp:nvSpPr>
        <dsp:cNvPr id="0" name=""/>
        <dsp:cNvSpPr/>
      </dsp:nvSpPr>
      <dsp:spPr>
        <a:xfrm>
          <a:off x="4287209" y="327002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50B16-CA7E-4126-8242-D3ABFAE5DAC5}">
      <dsp:nvSpPr>
        <dsp:cNvPr id="0" name=""/>
        <dsp:cNvSpPr/>
      </dsp:nvSpPr>
      <dsp:spPr>
        <a:xfrm>
          <a:off x="4480763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93F36-BB37-4524-B6BF-0D4CAB929A2B}">
      <dsp:nvSpPr>
        <dsp:cNvPr id="0" name=""/>
        <dsp:cNvSpPr/>
      </dsp:nvSpPr>
      <dsp:spPr>
        <a:xfrm>
          <a:off x="5406396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Maintenance and Technical Support.</a:t>
          </a:r>
        </a:p>
      </dsp:txBody>
      <dsp:txXfrm>
        <a:off x="5406396" y="3270020"/>
        <a:ext cx="2172539" cy="921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A15A8-67E4-4DE9-ACCB-4F2118F19FDF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F9E8B-10A3-4883-82DB-0404C73A9F8C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F36E3-DD5A-497F-9D1B-B2AC62E321F3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technical requirements for this project include:</a:t>
          </a:r>
        </a:p>
      </dsp:txBody>
      <dsp:txXfrm>
        <a:off x="1736122" y="1100"/>
        <a:ext cx="2172539" cy="921683"/>
      </dsp:txXfrm>
    </dsp:sp>
    <dsp:sp modelId="{05CC408C-9D5E-4C51-A84E-4D4BD8240B8B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855A7-AA51-4AAE-987C-4B5BE763F2B9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58C1C-A8EA-49ED-8A0E-66551AE7DA57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Hardware: Routers, Switches, Firewalls, Network Cables.</a:t>
          </a:r>
        </a:p>
      </dsp:txBody>
      <dsp:txXfrm>
        <a:off x="5406396" y="1100"/>
        <a:ext cx="2172539" cy="921683"/>
      </dsp:txXfrm>
    </dsp:sp>
    <dsp:sp modelId="{7326BCEE-DF69-4E5E-8DDE-DBA064729B85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F6A03-F4DC-4BD8-83E2-9B8491CD308D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7209B-E204-41FD-8AD4-75CCE68D2E48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Software: Network Monitoring Tools (e.g., Wireshark), Configuration Utilities.</a:t>
          </a:r>
        </a:p>
      </dsp:txBody>
      <dsp:txXfrm>
        <a:off x="1736122" y="1635560"/>
        <a:ext cx="2172539" cy="921683"/>
      </dsp:txXfrm>
    </dsp:sp>
    <dsp:sp modelId="{7423B43B-AAAD-428E-A861-6D8937496054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5B32F-75EC-4005-BA44-CF5CAE92C16E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EEF25-D2DE-4286-B86C-AA5BB802D871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Protocols: TCP/IP, DHCP, DNS, VLAN.</a:t>
          </a:r>
        </a:p>
      </dsp:txBody>
      <dsp:txXfrm>
        <a:off x="5406396" y="1635560"/>
        <a:ext cx="2172539" cy="921683"/>
      </dsp:txXfrm>
    </dsp:sp>
    <dsp:sp modelId="{6835B342-C57B-4307-B986-C9C477600D4C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87BF9-BE2B-495E-BAAA-7BF36B4A7BFA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E472E-CB18-4112-8EFA-56A4383B38BD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Compliance: Industry-standard security protocols and best practices.</a:t>
          </a:r>
        </a:p>
      </dsp:txBody>
      <dsp:txXfrm>
        <a:off x="1736122" y="3270020"/>
        <a:ext cx="2172539" cy="921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E50F7-49D8-4609-A96C-7B2651286354}">
      <dsp:nvSpPr>
        <dsp:cNvPr id="0" name=""/>
        <dsp:cNvSpPr/>
      </dsp:nvSpPr>
      <dsp:spPr>
        <a:xfrm>
          <a:off x="1160400" y="1417"/>
          <a:ext cx="975761" cy="9757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2981B-AB96-4B59-AA79-DEC0583B637F}">
      <dsp:nvSpPr>
        <dsp:cNvPr id="0" name=""/>
        <dsp:cNvSpPr/>
      </dsp:nvSpPr>
      <dsp:spPr>
        <a:xfrm>
          <a:off x="1368349" y="209366"/>
          <a:ext cx="559863" cy="559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5C00D-F38A-4D03-A478-671A19BB319E}">
      <dsp:nvSpPr>
        <dsp:cNvPr id="0" name=""/>
        <dsp:cNvSpPr/>
      </dsp:nvSpPr>
      <dsp:spPr>
        <a:xfrm>
          <a:off x="848476" y="1281105"/>
          <a:ext cx="1599609" cy="6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project will be executed in the following phases:</a:t>
          </a:r>
        </a:p>
      </dsp:txBody>
      <dsp:txXfrm>
        <a:off x="848476" y="1281105"/>
        <a:ext cx="1599609" cy="639843"/>
      </dsp:txXfrm>
    </dsp:sp>
    <dsp:sp modelId="{B831ACA3-FEBE-480D-8C54-CA0073D89838}">
      <dsp:nvSpPr>
        <dsp:cNvPr id="0" name=""/>
        <dsp:cNvSpPr/>
      </dsp:nvSpPr>
      <dsp:spPr>
        <a:xfrm>
          <a:off x="3039941" y="1417"/>
          <a:ext cx="975761" cy="97576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F7104-1C26-4824-B5EC-05F841C86C2B}">
      <dsp:nvSpPr>
        <dsp:cNvPr id="0" name=""/>
        <dsp:cNvSpPr/>
      </dsp:nvSpPr>
      <dsp:spPr>
        <a:xfrm>
          <a:off x="3247890" y="209366"/>
          <a:ext cx="559863" cy="559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D72B0-CEF8-4C6D-A8BB-12A7A45711AA}">
      <dsp:nvSpPr>
        <dsp:cNvPr id="0" name=""/>
        <dsp:cNvSpPr/>
      </dsp:nvSpPr>
      <dsp:spPr>
        <a:xfrm>
          <a:off x="2728017" y="1281105"/>
          <a:ext cx="1599609" cy="6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1. Planning: Defining the network structure and resources.</a:t>
          </a:r>
        </a:p>
      </dsp:txBody>
      <dsp:txXfrm>
        <a:off x="2728017" y="1281105"/>
        <a:ext cx="1599609" cy="639843"/>
      </dsp:txXfrm>
    </dsp:sp>
    <dsp:sp modelId="{E256C260-5B17-4354-A4F6-28ED1DEBA60B}">
      <dsp:nvSpPr>
        <dsp:cNvPr id="0" name=""/>
        <dsp:cNvSpPr/>
      </dsp:nvSpPr>
      <dsp:spPr>
        <a:xfrm>
          <a:off x="4919482" y="1417"/>
          <a:ext cx="975761" cy="97576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4B1B6-E47D-4485-A66B-99892F96D23C}">
      <dsp:nvSpPr>
        <dsp:cNvPr id="0" name=""/>
        <dsp:cNvSpPr/>
      </dsp:nvSpPr>
      <dsp:spPr>
        <a:xfrm>
          <a:off x="5127431" y="209366"/>
          <a:ext cx="559863" cy="559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E3F96-5C0B-45E4-B698-00A52DE497D6}">
      <dsp:nvSpPr>
        <dsp:cNvPr id="0" name=""/>
        <dsp:cNvSpPr/>
      </dsp:nvSpPr>
      <dsp:spPr>
        <a:xfrm>
          <a:off x="4607558" y="1281105"/>
          <a:ext cx="1599609" cy="6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2. Installation: Setting up the hardware and software.</a:t>
          </a:r>
        </a:p>
      </dsp:txBody>
      <dsp:txXfrm>
        <a:off x="4607558" y="1281105"/>
        <a:ext cx="1599609" cy="639843"/>
      </dsp:txXfrm>
    </dsp:sp>
    <dsp:sp modelId="{F49FBD59-1657-423C-8FF9-82AFDED908FD}">
      <dsp:nvSpPr>
        <dsp:cNvPr id="0" name=""/>
        <dsp:cNvSpPr/>
      </dsp:nvSpPr>
      <dsp:spPr>
        <a:xfrm>
          <a:off x="1160400" y="2320851"/>
          <a:ext cx="975761" cy="97576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6EF93-D8FA-423C-9A97-691349B6BDC1}">
      <dsp:nvSpPr>
        <dsp:cNvPr id="0" name=""/>
        <dsp:cNvSpPr/>
      </dsp:nvSpPr>
      <dsp:spPr>
        <a:xfrm>
          <a:off x="1368349" y="2528800"/>
          <a:ext cx="559863" cy="559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E835B-4AC1-4F50-AAE7-AA089E3D418F}">
      <dsp:nvSpPr>
        <dsp:cNvPr id="0" name=""/>
        <dsp:cNvSpPr/>
      </dsp:nvSpPr>
      <dsp:spPr>
        <a:xfrm>
          <a:off x="848476" y="3600538"/>
          <a:ext cx="1599609" cy="6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3. Configuration: Implementing the network design and policies.</a:t>
          </a:r>
        </a:p>
      </dsp:txBody>
      <dsp:txXfrm>
        <a:off x="848476" y="3600538"/>
        <a:ext cx="1599609" cy="639843"/>
      </dsp:txXfrm>
    </dsp:sp>
    <dsp:sp modelId="{40578A98-41CC-4253-8806-108DE8DE249B}">
      <dsp:nvSpPr>
        <dsp:cNvPr id="0" name=""/>
        <dsp:cNvSpPr/>
      </dsp:nvSpPr>
      <dsp:spPr>
        <a:xfrm>
          <a:off x="3039941" y="2320851"/>
          <a:ext cx="975761" cy="97576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5CBC1-8EB5-466B-B9E0-71054FA2E4C0}">
      <dsp:nvSpPr>
        <dsp:cNvPr id="0" name=""/>
        <dsp:cNvSpPr/>
      </dsp:nvSpPr>
      <dsp:spPr>
        <a:xfrm>
          <a:off x="3247890" y="2528800"/>
          <a:ext cx="559863" cy="5598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EAD47-B20E-4055-B401-2282F95E3ABA}">
      <dsp:nvSpPr>
        <dsp:cNvPr id="0" name=""/>
        <dsp:cNvSpPr/>
      </dsp:nvSpPr>
      <dsp:spPr>
        <a:xfrm>
          <a:off x="2728017" y="3600538"/>
          <a:ext cx="1599609" cy="6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4. Testing: Ensuring network stability and performance.</a:t>
          </a:r>
        </a:p>
      </dsp:txBody>
      <dsp:txXfrm>
        <a:off x="2728017" y="3600538"/>
        <a:ext cx="1599609" cy="639843"/>
      </dsp:txXfrm>
    </dsp:sp>
    <dsp:sp modelId="{E265C651-6469-44D4-B47D-29A3EA31DE01}">
      <dsp:nvSpPr>
        <dsp:cNvPr id="0" name=""/>
        <dsp:cNvSpPr/>
      </dsp:nvSpPr>
      <dsp:spPr>
        <a:xfrm>
          <a:off x="4919482" y="2320851"/>
          <a:ext cx="975761" cy="9757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5A90-B8F3-4A4C-8139-FC8C4F3DEB21}">
      <dsp:nvSpPr>
        <dsp:cNvPr id="0" name=""/>
        <dsp:cNvSpPr/>
      </dsp:nvSpPr>
      <dsp:spPr>
        <a:xfrm>
          <a:off x="5127431" y="2528800"/>
          <a:ext cx="559863" cy="55986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DA644-351D-42E9-9378-48B2658E772F}">
      <dsp:nvSpPr>
        <dsp:cNvPr id="0" name=""/>
        <dsp:cNvSpPr/>
      </dsp:nvSpPr>
      <dsp:spPr>
        <a:xfrm>
          <a:off x="4607558" y="3600538"/>
          <a:ext cx="1599609" cy="6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5. Handover and Training: Documenting configurations and training personnel.</a:t>
          </a:r>
        </a:p>
      </dsp:txBody>
      <dsp:txXfrm>
        <a:off x="4607558" y="3600538"/>
        <a:ext cx="1599609" cy="6398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5609C-8E5D-4F12-9A4E-3A1F563A5A22}">
      <dsp:nvSpPr>
        <dsp:cNvPr id="0" name=""/>
        <dsp:cNvSpPr/>
      </dsp:nvSpPr>
      <dsp:spPr>
        <a:xfrm>
          <a:off x="857985" y="60573"/>
          <a:ext cx="874303" cy="874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2FF24-41E5-4904-A47E-0A78DD4AB179}">
      <dsp:nvSpPr>
        <dsp:cNvPr id="0" name=""/>
        <dsp:cNvSpPr/>
      </dsp:nvSpPr>
      <dsp:spPr>
        <a:xfrm>
          <a:off x="1041589" y="244177"/>
          <a:ext cx="507096" cy="5070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70B0B-713A-43E8-9390-F7A80EEB2A7F}">
      <dsp:nvSpPr>
        <dsp:cNvPr id="0" name=""/>
        <dsp:cNvSpPr/>
      </dsp:nvSpPr>
      <dsp:spPr>
        <a:xfrm>
          <a:off x="1919639" y="60573"/>
          <a:ext cx="2060858" cy="874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project will be executed over a 5-week period:</a:t>
          </a:r>
        </a:p>
      </dsp:txBody>
      <dsp:txXfrm>
        <a:off x="1919639" y="60573"/>
        <a:ext cx="2060858" cy="874303"/>
      </dsp:txXfrm>
    </dsp:sp>
    <dsp:sp modelId="{E29F447A-9768-4362-81A5-B317D2A461B7}">
      <dsp:nvSpPr>
        <dsp:cNvPr id="0" name=""/>
        <dsp:cNvSpPr/>
      </dsp:nvSpPr>
      <dsp:spPr>
        <a:xfrm>
          <a:off x="4339588" y="60573"/>
          <a:ext cx="874303" cy="87430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73E2D-F88D-449E-9AAF-A9CCC9E8C839}">
      <dsp:nvSpPr>
        <dsp:cNvPr id="0" name=""/>
        <dsp:cNvSpPr/>
      </dsp:nvSpPr>
      <dsp:spPr>
        <a:xfrm>
          <a:off x="4523191" y="244177"/>
          <a:ext cx="507096" cy="5070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A7222-C41A-4E85-A9BC-4EC09FA2E427}">
      <dsp:nvSpPr>
        <dsp:cNvPr id="0" name=""/>
        <dsp:cNvSpPr/>
      </dsp:nvSpPr>
      <dsp:spPr>
        <a:xfrm>
          <a:off x="5401242" y="60573"/>
          <a:ext cx="2060858" cy="874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Week 1: Planning and Design.</a:t>
          </a:r>
        </a:p>
      </dsp:txBody>
      <dsp:txXfrm>
        <a:off x="5401242" y="60573"/>
        <a:ext cx="2060858" cy="874303"/>
      </dsp:txXfrm>
    </dsp:sp>
    <dsp:sp modelId="{BD66AD53-C540-4E08-81C9-CE06F3890E75}">
      <dsp:nvSpPr>
        <dsp:cNvPr id="0" name=""/>
        <dsp:cNvSpPr/>
      </dsp:nvSpPr>
      <dsp:spPr>
        <a:xfrm>
          <a:off x="857985" y="1641680"/>
          <a:ext cx="874303" cy="87430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1CDC3-7FAF-451E-B3F9-0B6BFBA76FE4}">
      <dsp:nvSpPr>
        <dsp:cNvPr id="0" name=""/>
        <dsp:cNvSpPr/>
      </dsp:nvSpPr>
      <dsp:spPr>
        <a:xfrm>
          <a:off x="1041589" y="1825283"/>
          <a:ext cx="507096" cy="5070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162B3-FD94-45CA-899B-2D80E6A960BF}">
      <dsp:nvSpPr>
        <dsp:cNvPr id="0" name=""/>
        <dsp:cNvSpPr/>
      </dsp:nvSpPr>
      <dsp:spPr>
        <a:xfrm>
          <a:off x="1919639" y="1641680"/>
          <a:ext cx="2060858" cy="874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Week 2: Hardware Installation.</a:t>
          </a:r>
        </a:p>
      </dsp:txBody>
      <dsp:txXfrm>
        <a:off x="1919639" y="1641680"/>
        <a:ext cx="2060858" cy="874303"/>
      </dsp:txXfrm>
    </dsp:sp>
    <dsp:sp modelId="{B239808D-0B5B-4E79-912B-C3991ACD3954}">
      <dsp:nvSpPr>
        <dsp:cNvPr id="0" name=""/>
        <dsp:cNvSpPr/>
      </dsp:nvSpPr>
      <dsp:spPr>
        <a:xfrm>
          <a:off x="4339588" y="1641680"/>
          <a:ext cx="874303" cy="8743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19B6E-7257-4D12-B350-539697FAC245}">
      <dsp:nvSpPr>
        <dsp:cNvPr id="0" name=""/>
        <dsp:cNvSpPr/>
      </dsp:nvSpPr>
      <dsp:spPr>
        <a:xfrm>
          <a:off x="4523191" y="1825283"/>
          <a:ext cx="507096" cy="5070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418B2-3114-43F8-A2B9-04808D71FD9E}">
      <dsp:nvSpPr>
        <dsp:cNvPr id="0" name=""/>
        <dsp:cNvSpPr/>
      </dsp:nvSpPr>
      <dsp:spPr>
        <a:xfrm>
          <a:off x="5401242" y="1641680"/>
          <a:ext cx="2060858" cy="874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Week 3: Software Installation and Configuration.</a:t>
          </a:r>
        </a:p>
      </dsp:txBody>
      <dsp:txXfrm>
        <a:off x="5401242" y="1641680"/>
        <a:ext cx="2060858" cy="874303"/>
      </dsp:txXfrm>
    </dsp:sp>
    <dsp:sp modelId="{7E0BFFFC-BAE6-4AE5-99EE-78D8125678C8}">
      <dsp:nvSpPr>
        <dsp:cNvPr id="0" name=""/>
        <dsp:cNvSpPr/>
      </dsp:nvSpPr>
      <dsp:spPr>
        <a:xfrm>
          <a:off x="857985" y="3222786"/>
          <a:ext cx="874303" cy="87430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D58E6-8270-42C2-9180-B71E6D9B90F2}">
      <dsp:nvSpPr>
        <dsp:cNvPr id="0" name=""/>
        <dsp:cNvSpPr/>
      </dsp:nvSpPr>
      <dsp:spPr>
        <a:xfrm>
          <a:off x="1041589" y="3406390"/>
          <a:ext cx="507096" cy="5070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2DC7A-FAE1-4894-AE5F-3C4ECFC4014E}">
      <dsp:nvSpPr>
        <dsp:cNvPr id="0" name=""/>
        <dsp:cNvSpPr/>
      </dsp:nvSpPr>
      <dsp:spPr>
        <a:xfrm>
          <a:off x="1919639" y="3222786"/>
          <a:ext cx="2060858" cy="874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Week 4: Testing and Optimization.</a:t>
          </a:r>
        </a:p>
      </dsp:txBody>
      <dsp:txXfrm>
        <a:off x="1919639" y="3222786"/>
        <a:ext cx="2060858" cy="874303"/>
      </dsp:txXfrm>
    </dsp:sp>
    <dsp:sp modelId="{36656188-5FB5-49A6-BB72-1AFDE5509780}">
      <dsp:nvSpPr>
        <dsp:cNvPr id="0" name=""/>
        <dsp:cNvSpPr/>
      </dsp:nvSpPr>
      <dsp:spPr>
        <a:xfrm>
          <a:off x="4339588" y="3222786"/>
          <a:ext cx="874303" cy="874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61AB9-F1E5-414F-824D-034F0E895457}">
      <dsp:nvSpPr>
        <dsp:cNvPr id="0" name=""/>
        <dsp:cNvSpPr/>
      </dsp:nvSpPr>
      <dsp:spPr>
        <a:xfrm>
          <a:off x="4523191" y="3406390"/>
          <a:ext cx="507096" cy="50709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6E1B6-603A-4078-8941-C76723B8F1EC}">
      <dsp:nvSpPr>
        <dsp:cNvPr id="0" name=""/>
        <dsp:cNvSpPr/>
      </dsp:nvSpPr>
      <dsp:spPr>
        <a:xfrm>
          <a:off x="5401242" y="3222786"/>
          <a:ext cx="2060858" cy="874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Week 5: Final Review and Handover.</a:t>
          </a:r>
        </a:p>
      </dsp:txBody>
      <dsp:txXfrm>
        <a:off x="5401242" y="3222786"/>
        <a:ext cx="2060858" cy="8743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CA7F8-D722-4850-A941-D2AB1EACFCA0}">
      <dsp:nvSpPr>
        <dsp:cNvPr id="0" name=""/>
        <dsp:cNvSpPr/>
      </dsp:nvSpPr>
      <dsp:spPr>
        <a:xfrm>
          <a:off x="1009209" y="584366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AF9E3-1B33-484B-8E2D-20C91BD3B37C}">
      <dsp:nvSpPr>
        <dsp:cNvPr id="0" name=""/>
        <dsp:cNvSpPr/>
      </dsp:nvSpPr>
      <dsp:spPr>
        <a:xfrm>
          <a:off x="16115" y="2686971"/>
          <a:ext cx="3611250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This project proposal outlines a comprehensive plan to design, implement and troubleshoot a network infrastructure that meets the needs of the Digital Egypt Pioneers Initiative. With a focus on security, scalability and efficiency, this project will serve as a fundamental step towards developing a robust IT environment for the organization, to access Documentation, please refer to the link below. </a:t>
          </a:r>
        </a:p>
      </dsp:txBody>
      <dsp:txXfrm>
        <a:off x="16115" y="2686971"/>
        <a:ext cx="3611250" cy="1080000"/>
      </dsp:txXfrm>
    </dsp:sp>
    <dsp:sp modelId="{06C87CDF-9002-47A6-B107-836BB8248F53}">
      <dsp:nvSpPr>
        <dsp:cNvPr id="0" name=""/>
        <dsp:cNvSpPr/>
      </dsp:nvSpPr>
      <dsp:spPr>
        <a:xfrm>
          <a:off x="5252428" y="584366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5FF6-659A-43F0-9B8C-25C24C3F9CDE}">
      <dsp:nvSpPr>
        <dsp:cNvPr id="0" name=""/>
        <dsp:cNvSpPr/>
      </dsp:nvSpPr>
      <dsp:spPr>
        <a:xfrm>
          <a:off x="4259334" y="2686971"/>
          <a:ext cx="3611250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Documentation Link: </a:t>
          </a:r>
          <a:r>
            <a:rPr lang="en-US" sz="1100" kern="1200">
              <a:hlinkClick xmlns:r="http://schemas.openxmlformats.org/officeDocument/2006/relationships" r:id="rId5"/>
            </a:rPr>
            <a:t>https://drive.google.com/drive/folders/1ZOipQGdoix-3ZkQzCiAMW7CkS6qu7VBq </a:t>
          </a:r>
          <a:endParaRPr lang="en-US" sz="1100" kern="1200"/>
        </a:p>
      </dsp:txBody>
      <dsp:txXfrm>
        <a:off x="4259334" y="2686971"/>
        <a:ext cx="3611250" cy="10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Video 14" descr="Large Computer Servers">
            <a:extLst>
              <a:ext uri="{FF2B5EF4-FFF2-40B4-BE49-F238E27FC236}">
                <a16:creationId xmlns:a16="http://schemas.microsoft.com/office/drawing/2014/main" id="{5BE21E6D-843A-E659-8D41-782A92C44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13006" r="11781" b="1"/>
          <a:stretch/>
        </p:blipFill>
        <p:spPr>
          <a:xfrm>
            <a:off x="575573" y="29548"/>
            <a:ext cx="8041317" cy="60138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3629" y="630936"/>
            <a:ext cx="5486400" cy="2702018"/>
          </a:xfrm>
          <a:noFill/>
        </p:spPr>
        <p:txBody>
          <a:bodyPr anchor="b"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Setup &amp; Configurations and Troubleshooting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3630" y="3427487"/>
            <a:ext cx="5486400" cy="2615906"/>
          </a:xfrm>
          <a:noFill/>
        </p:spPr>
        <p:txBody>
          <a:bodyPr anchor="t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Digital Egypt Pioneers Initiative |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1028D6C-5B1E-59BD-F0B1-C333C5B2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28DD8B49-0665-C422-0A3B-F3E3D18A9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643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938487" cy="1807305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33297"/>
            <a:ext cx="3464715" cy="3843666"/>
          </a:xfrm>
        </p:spPr>
        <p:txBody>
          <a:bodyPr>
            <a:normAutofit/>
          </a:bodyPr>
          <a:lstStyle/>
          <a:p>
            <a:r>
              <a:rPr lang="en-US" sz="1700"/>
              <a:t>This proposal outlines a comprehensive network installation plan for the Digital Egypt Pioneers Initiative. Our goal is to design, install, and configure a secure and scalable network infrastructure that meets the technical and strategic needs of the client, while ensuring high performance, availability, and future scalability.</a:t>
            </a: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D0609992-A6F4-010B-808B-30434BEB8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05" r="46514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en-US" sz="4500"/>
              <a:t>Project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0A088E-E964-C273-8ADE-35C256062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896651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Scope of Work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871666F-B86D-EDE6-C5D6-A7CBE4099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75783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Technical Requirements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89BBAFD-458E-3574-1826-22A0A842C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71778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88308"/>
            <a:ext cx="5391742" cy="1021424"/>
          </a:xfrm>
        </p:spPr>
        <p:txBody>
          <a:bodyPr anchor="b">
            <a:normAutofit/>
          </a:bodyPr>
          <a:lstStyle/>
          <a:p>
            <a:r>
              <a:rPr lang="en-US" sz="3500">
                <a:solidFill>
                  <a:schemeClr val="bg1"/>
                </a:solidFill>
              </a:rPr>
              <a:t>Implementation Plan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60203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123608" y="6267491"/>
            <a:ext cx="602039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B383E0-DA6A-C2B8-F94F-D14243687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875730"/>
              </p:ext>
            </p:extLst>
          </p:nvPr>
        </p:nvGraphicFramePr>
        <p:xfrm>
          <a:off x="1044178" y="1715407"/>
          <a:ext cx="7055644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7D4068EC-1E8C-4227-2AA8-B57E132F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10" r="31141" b="-1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/>
              <a:t>Maintenance and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r>
              <a:rPr lang="en-US" sz="1700"/>
              <a:t>To ensure the network operates smoothly, the following maintenance and support services will be provided:</a:t>
            </a:r>
          </a:p>
          <a:p>
            <a:r>
              <a:rPr lang="en-US" sz="1700"/>
              <a:t>• Regular system health checks and monitoring.</a:t>
            </a:r>
          </a:p>
          <a:p>
            <a:r>
              <a:rPr lang="en-US" sz="1700"/>
              <a:t>• 24/7 technical support.</a:t>
            </a:r>
          </a:p>
          <a:p>
            <a:r>
              <a:rPr lang="en-US" sz="1700"/>
              <a:t>• Immediate response and resolution for network issues.</a:t>
            </a:r>
          </a:p>
          <a:p>
            <a:r>
              <a:rPr lang="en-US" sz="1700"/>
              <a:t>• Continuous updates and security patching.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147" y="365125"/>
            <a:ext cx="8317705" cy="1325563"/>
          </a:xfrm>
        </p:spPr>
        <p:txBody>
          <a:bodyPr>
            <a:normAutofit/>
          </a:bodyPr>
          <a:lstStyle/>
          <a:p>
            <a:r>
              <a:rPr lang="en-US" sz="3500"/>
              <a:t>Project Timeline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40C260-49A7-384F-DFD8-CEED1CEAC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24847"/>
              </p:ext>
            </p:extLst>
          </p:nvPr>
        </p:nvGraphicFramePr>
        <p:xfrm>
          <a:off x="410766" y="2133600"/>
          <a:ext cx="8320087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0EB215C-7839-4CEA-AA02-B8F7755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011C6D-05BE-4D99-8C11-A0E478B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8186350" cy="2251389"/>
          </a:xfrm>
          <a:custGeom>
            <a:avLst/>
            <a:gdLst>
              <a:gd name="connsiteX0" fmla="*/ 0 w 10915134"/>
              <a:gd name="connsiteY0" fmla="*/ 0 h 2251389"/>
              <a:gd name="connsiteX1" fmla="*/ 10915134 w 10915134"/>
              <a:gd name="connsiteY1" fmla="*/ 0 h 2251389"/>
              <a:gd name="connsiteX2" fmla="*/ 10882980 w 10915134"/>
              <a:gd name="connsiteY2" fmla="*/ 49990 h 2251389"/>
              <a:gd name="connsiteX3" fmla="*/ 10834795 w 10915134"/>
              <a:gd name="connsiteY3" fmla="*/ 110024 h 2251389"/>
              <a:gd name="connsiteX4" fmla="*/ 10738392 w 10915134"/>
              <a:gd name="connsiteY4" fmla="*/ 165813 h 2251389"/>
              <a:gd name="connsiteX5" fmla="*/ 10633692 w 10915134"/>
              <a:gd name="connsiteY5" fmla="*/ 209264 h 2251389"/>
              <a:gd name="connsiteX6" fmla="*/ 10586800 w 10915134"/>
              <a:gd name="connsiteY6" fmla="*/ 239716 h 2251389"/>
              <a:gd name="connsiteX7" fmla="*/ 10501658 w 10915134"/>
              <a:gd name="connsiteY7" fmla="*/ 307174 h 2251389"/>
              <a:gd name="connsiteX8" fmla="*/ 10404067 w 10915134"/>
              <a:gd name="connsiteY8" fmla="*/ 412395 h 2251389"/>
              <a:gd name="connsiteX9" fmla="*/ 10380953 w 10915134"/>
              <a:gd name="connsiteY9" fmla="*/ 472334 h 2251389"/>
              <a:gd name="connsiteX10" fmla="*/ 10341416 w 10915134"/>
              <a:gd name="connsiteY10" fmla="*/ 504774 h 2251389"/>
              <a:gd name="connsiteX11" fmla="*/ 10326329 w 10915134"/>
              <a:gd name="connsiteY11" fmla="*/ 523459 h 2251389"/>
              <a:gd name="connsiteX12" fmla="*/ 10298289 w 10915134"/>
              <a:gd name="connsiteY12" fmla="*/ 532173 h 2251389"/>
              <a:gd name="connsiteX13" fmla="*/ 10243127 w 10915134"/>
              <a:gd name="connsiteY13" fmla="*/ 540715 h 2251389"/>
              <a:gd name="connsiteX14" fmla="*/ 10141243 w 10915134"/>
              <a:gd name="connsiteY14" fmla="*/ 592343 h 2251389"/>
              <a:gd name="connsiteX15" fmla="*/ 9940352 w 10915134"/>
              <a:gd name="connsiteY15" fmla="*/ 631518 h 2251389"/>
              <a:gd name="connsiteX16" fmla="*/ 9836226 w 10915134"/>
              <a:gd name="connsiteY16" fmla="*/ 660496 h 2251389"/>
              <a:gd name="connsiteX17" fmla="*/ 9686899 w 10915134"/>
              <a:gd name="connsiteY17" fmla="*/ 683782 h 2251389"/>
              <a:gd name="connsiteX18" fmla="*/ 9578209 w 10915134"/>
              <a:gd name="connsiteY18" fmla="*/ 709781 h 2251389"/>
              <a:gd name="connsiteX19" fmla="*/ 9437298 w 10915134"/>
              <a:gd name="connsiteY19" fmla="*/ 757337 h 2251389"/>
              <a:gd name="connsiteX20" fmla="*/ 9435498 w 10915134"/>
              <a:gd name="connsiteY20" fmla="*/ 759689 h 2251389"/>
              <a:gd name="connsiteX21" fmla="*/ 9413910 w 10915134"/>
              <a:gd name="connsiteY21" fmla="*/ 764531 h 2251389"/>
              <a:gd name="connsiteX22" fmla="*/ 9361370 w 10915134"/>
              <a:gd name="connsiteY22" fmla="*/ 760593 h 2251389"/>
              <a:gd name="connsiteX23" fmla="*/ 9356626 w 10915134"/>
              <a:gd name="connsiteY23" fmla="*/ 764594 h 2251389"/>
              <a:gd name="connsiteX24" fmla="*/ 9311281 w 10915134"/>
              <a:gd name="connsiteY24" fmla="*/ 769260 h 2251389"/>
              <a:gd name="connsiteX25" fmla="*/ 9311173 w 10915134"/>
              <a:gd name="connsiteY25" fmla="*/ 771337 h 2251389"/>
              <a:gd name="connsiteX26" fmla="*/ 9300658 w 10915134"/>
              <a:gd name="connsiteY26" fmla="*/ 781452 h 2251389"/>
              <a:gd name="connsiteX27" fmla="*/ 9279376 w 10915134"/>
              <a:gd name="connsiteY27" fmla="*/ 796188 h 2251389"/>
              <a:gd name="connsiteX28" fmla="*/ 9189502 w 10915134"/>
              <a:gd name="connsiteY28" fmla="*/ 860175 h 2251389"/>
              <a:gd name="connsiteX29" fmla="*/ 9180260 w 10915134"/>
              <a:gd name="connsiteY29" fmla="*/ 862300 h 2251389"/>
              <a:gd name="connsiteX30" fmla="*/ 9180186 w 10915134"/>
              <a:gd name="connsiteY30" fmla="*/ 862799 h 2251389"/>
              <a:gd name="connsiteX31" fmla="*/ 9170652 w 10915134"/>
              <a:gd name="connsiteY31" fmla="*/ 865945 h 2251389"/>
              <a:gd name="connsiteX32" fmla="*/ 9145484 w 10915134"/>
              <a:gd name="connsiteY32" fmla="*/ 870300 h 2251389"/>
              <a:gd name="connsiteX33" fmla="*/ 9140031 w 10915134"/>
              <a:gd name="connsiteY33" fmla="*/ 874741 h 2251389"/>
              <a:gd name="connsiteX34" fmla="*/ 9138892 w 10915134"/>
              <a:gd name="connsiteY34" fmla="*/ 880860 h 2251389"/>
              <a:gd name="connsiteX35" fmla="*/ 9107257 w 10915134"/>
              <a:gd name="connsiteY35" fmla="*/ 903704 h 2251389"/>
              <a:gd name="connsiteX36" fmla="*/ 9034880 w 10915134"/>
              <a:gd name="connsiteY36" fmla="*/ 948837 h 2251389"/>
              <a:gd name="connsiteX37" fmla="*/ 8950600 w 10915134"/>
              <a:gd name="connsiteY37" fmla="*/ 994853 h 2251389"/>
              <a:gd name="connsiteX38" fmla="*/ 8753014 w 10915134"/>
              <a:gd name="connsiteY38" fmla="*/ 1118658 h 2251389"/>
              <a:gd name="connsiteX39" fmla="*/ 8581094 w 10915134"/>
              <a:gd name="connsiteY39" fmla="*/ 1153261 h 2251389"/>
              <a:gd name="connsiteX40" fmla="*/ 8498175 w 10915134"/>
              <a:gd name="connsiteY40" fmla="*/ 1187969 h 2251389"/>
              <a:gd name="connsiteX41" fmla="*/ 8448788 w 10915134"/>
              <a:gd name="connsiteY41" fmla="*/ 1206463 h 2251389"/>
              <a:gd name="connsiteX42" fmla="*/ 8367996 w 10915134"/>
              <a:gd name="connsiteY42" fmla="*/ 1232783 h 2251389"/>
              <a:gd name="connsiteX43" fmla="*/ 8367423 w 10915134"/>
              <a:gd name="connsiteY43" fmla="*/ 1238278 h 2251389"/>
              <a:gd name="connsiteX44" fmla="*/ 8359640 w 10915134"/>
              <a:gd name="connsiteY44" fmla="*/ 1246782 h 2251389"/>
              <a:gd name="connsiteX45" fmla="*/ 8346100 w 10915134"/>
              <a:gd name="connsiteY45" fmla="*/ 1266142 h 2251389"/>
              <a:gd name="connsiteX46" fmla="*/ 8318833 w 10915134"/>
              <a:gd name="connsiteY46" fmla="*/ 1292714 h 2251389"/>
              <a:gd name="connsiteX47" fmla="*/ 8317719 w 10915134"/>
              <a:gd name="connsiteY47" fmla="*/ 1291904 h 2251389"/>
              <a:gd name="connsiteX48" fmla="*/ 8307730 w 10915134"/>
              <a:gd name="connsiteY48" fmla="*/ 1293984 h 2251389"/>
              <a:gd name="connsiteX49" fmla="*/ 8240756 w 10915134"/>
              <a:gd name="connsiteY49" fmla="*/ 1301537 h 2251389"/>
              <a:gd name="connsiteX50" fmla="*/ 8216639 w 10915134"/>
              <a:gd name="connsiteY50" fmla="*/ 1327887 h 2251389"/>
              <a:gd name="connsiteX51" fmla="*/ 8211337 w 10915134"/>
              <a:gd name="connsiteY51" fmla="*/ 1332570 h 2251389"/>
              <a:gd name="connsiteX52" fmla="*/ 8211048 w 10915134"/>
              <a:gd name="connsiteY52" fmla="*/ 1332403 h 2251389"/>
              <a:gd name="connsiteX53" fmla="*/ 8205085 w 10915134"/>
              <a:gd name="connsiteY53" fmla="*/ 1336831 h 2251389"/>
              <a:gd name="connsiteX54" fmla="*/ 8137554 w 10915134"/>
              <a:gd name="connsiteY54" fmla="*/ 1342145 h 2251389"/>
              <a:gd name="connsiteX55" fmla="*/ 8054564 w 10915134"/>
              <a:gd name="connsiteY55" fmla="*/ 1367911 h 2251389"/>
              <a:gd name="connsiteX56" fmla="*/ 7973237 w 10915134"/>
              <a:gd name="connsiteY56" fmla="*/ 1397544 h 2251389"/>
              <a:gd name="connsiteX57" fmla="*/ 7944198 w 10915134"/>
              <a:gd name="connsiteY57" fmla="*/ 1410276 h 2251389"/>
              <a:gd name="connsiteX58" fmla="*/ 7890643 w 10915134"/>
              <a:gd name="connsiteY58" fmla="*/ 1424144 h 2251389"/>
              <a:gd name="connsiteX59" fmla="*/ 7864997 w 10915134"/>
              <a:gd name="connsiteY59" fmla="*/ 1425023 h 2251389"/>
              <a:gd name="connsiteX60" fmla="*/ 7864067 w 10915134"/>
              <a:gd name="connsiteY60" fmla="*/ 1426002 h 2251389"/>
              <a:gd name="connsiteX61" fmla="*/ 7861153 w 10915134"/>
              <a:gd name="connsiteY61" fmla="*/ 1423038 h 2251389"/>
              <a:gd name="connsiteX62" fmla="*/ 7844586 w 10915134"/>
              <a:gd name="connsiteY62" fmla="*/ 1429169 h 2251389"/>
              <a:gd name="connsiteX63" fmla="*/ 7840350 w 10915134"/>
              <a:gd name="connsiteY63" fmla="*/ 1432451 h 2251389"/>
              <a:gd name="connsiteX64" fmla="*/ 7833722 w 10915134"/>
              <a:gd name="connsiteY64" fmla="*/ 1435148 h 2251389"/>
              <a:gd name="connsiteX65" fmla="*/ 7833492 w 10915134"/>
              <a:gd name="connsiteY65" fmla="*/ 1434901 h 2251389"/>
              <a:gd name="connsiteX66" fmla="*/ 7827413 w 10915134"/>
              <a:gd name="connsiteY66" fmla="*/ 1438043 h 2251389"/>
              <a:gd name="connsiteX67" fmla="*/ 7798463 w 10915134"/>
              <a:gd name="connsiteY67" fmla="*/ 1457407 h 2251389"/>
              <a:gd name="connsiteX68" fmla="*/ 7759015 w 10915134"/>
              <a:gd name="connsiteY68" fmla="*/ 1458666 h 2251389"/>
              <a:gd name="connsiteX69" fmla="*/ 7752684 w 10915134"/>
              <a:gd name="connsiteY69" fmla="*/ 1444792 h 2251389"/>
              <a:gd name="connsiteX70" fmla="*/ 7747867 w 10915134"/>
              <a:gd name="connsiteY70" fmla="*/ 1447976 h 2251389"/>
              <a:gd name="connsiteX71" fmla="*/ 7738750 w 10915134"/>
              <a:gd name="connsiteY71" fmla="*/ 1456574 h 2251389"/>
              <a:gd name="connsiteX72" fmla="*/ 7735619 w 10915134"/>
              <a:gd name="connsiteY72" fmla="*/ 1456320 h 2251389"/>
              <a:gd name="connsiteX73" fmla="*/ 7705072 w 10915134"/>
              <a:gd name="connsiteY73" fmla="*/ 1465768 h 2251389"/>
              <a:gd name="connsiteX74" fmla="*/ 7696073 w 10915134"/>
              <a:gd name="connsiteY74" fmla="*/ 1462212 h 2251389"/>
              <a:gd name="connsiteX75" fmla="*/ 7692096 w 10915134"/>
              <a:gd name="connsiteY75" fmla="*/ 1462163 h 2251389"/>
              <a:gd name="connsiteX76" fmla="*/ 7674689 w 10915134"/>
              <a:gd name="connsiteY76" fmla="*/ 1477613 h 2251389"/>
              <a:gd name="connsiteX77" fmla="*/ 7665348 w 10915134"/>
              <a:gd name="connsiteY77" fmla="*/ 1483862 h 2251389"/>
              <a:gd name="connsiteX78" fmla="*/ 7606276 w 10915134"/>
              <a:gd name="connsiteY78" fmla="*/ 1538521 h 2251389"/>
              <a:gd name="connsiteX79" fmla="*/ 7504695 w 10915134"/>
              <a:gd name="connsiteY79" fmla="*/ 1566686 h 2251389"/>
              <a:gd name="connsiteX80" fmla="*/ 7401270 w 10915134"/>
              <a:gd name="connsiteY80" fmla="*/ 1597361 h 2251389"/>
              <a:gd name="connsiteX81" fmla="*/ 7320321 w 10915134"/>
              <a:gd name="connsiteY81" fmla="*/ 1619535 h 2251389"/>
              <a:gd name="connsiteX82" fmla="*/ 7149526 w 10915134"/>
              <a:gd name="connsiteY82" fmla="*/ 1743630 h 2251389"/>
              <a:gd name="connsiteX83" fmla="*/ 7105391 w 10915134"/>
              <a:gd name="connsiteY83" fmla="*/ 1752328 h 2251389"/>
              <a:gd name="connsiteX84" fmla="*/ 7071654 w 10915134"/>
              <a:gd name="connsiteY84" fmla="*/ 1785091 h 2251389"/>
              <a:gd name="connsiteX85" fmla="*/ 7054359 w 10915134"/>
              <a:gd name="connsiteY85" fmla="*/ 1782439 h 2251389"/>
              <a:gd name="connsiteX86" fmla="*/ 7051319 w 10915134"/>
              <a:gd name="connsiteY86" fmla="*/ 1781706 h 2251389"/>
              <a:gd name="connsiteX87" fmla="*/ 7040377 w 10915134"/>
              <a:gd name="connsiteY87" fmla="*/ 1784767 h 2251389"/>
              <a:gd name="connsiteX88" fmla="*/ 7035771 w 10915134"/>
              <a:gd name="connsiteY88" fmla="*/ 1778137 h 2251389"/>
              <a:gd name="connsiteX89" fmla="*/ 7018208 w 10915134"/>
              <a:gd name="connsiteY89" fmla="*/ 1777373 h 2251389"/>
              <a:gd name="connsiteX90" fmla="*/ 6998493 w 10915134"/>
              <a:gd name="connsiteY90" fmla="*/ 1785098 h 2251389"/>
              <a:gd name="connsiteX91" fmla="*/ 6928288 w 10915134"/>
              <a:gd name="connsiteY91" fmla="*/ 1811732 h 2251389"/>
              <a:gd name="connsiteX92" fmla="*/ 6917773 w 10915134"/>
              <a:gd name="connsiteY92" fmla="*/ 1820666 h 2251389"/>
              <a:gd name="connsiteX93" fmla="*/ 6881789 w 10915134"/>
              <a:gd name="connsiteY93" fmla="*/ 1828309 h 2251389"/>
              <a:gd name="connsiteX94" fmla="*/ 6879926 w 10915134"/>
              <a:gd name="connsiteY94" fmla="*/ 1830591 h 2251389"/>
              <a:gd name="connsiteX95" fmla="*/ 6845508 w 10915134"/>
              <a:gd name="connsiteY95" fmla="*/ 1841035 h 2251389"/>
              <a:gd name="connsiteX96" fmla="*/ 6786683 w 10915134"/>
              <a:gd name="connsiteY96" fmla="*/ 1868367 h 2251389"/>
              <a:gd name="connsiteX97" fmla="*/ 6773874 w 10915134"/>
              <a:gd name="connsiteY97" fmla="*/ 1863267 h 2251389"/>
              <a:gd name="connsiteX98" fmla="*/ 6771241 w 10915134"/>
              <a:gd name="connsiteY98" fmla="*/ 1859449 h 2251389"/>
              <a:gd name="connsiteX99" fmla="*/ 6755065 w 10915134"/>
              <a:gd name="connsiteY99" fmla="*/ 1866822 h 2251389"/>
              <a:gd name="connsiteX100" fmla="*/ 6740854 w 10915134"/>
              <a:gd name="connsiteY100" fmla="*/ 1865352 h 2251389"/>
              <a:gd name="connsiteX101" fmla="*/ 6730997 w 10915134"/>
              <a:gd name="connsiteY101" fmla="*/ 1874155 h 2251389"/>
              <a:gd name="connsiteX102" fmla="*/ 6714212 w 10915134"/>
              <a:gd name="connsiteY102" fmla="*/ 1876293 h 2251389"/>
              <a:gd name="connsiteX103" fmla="*/ 6693130 w 10915134"/>
              <a:gd name="connsiteY103" fmla="*/ 1876808 h 2251389"/>
              <a:gd name="connsiteX104" fmla="*/ 6674405 w 10915134"/>
              <a:gd name="connsiteY104" fmla="*/ 1873459 h 2251389"/>
              <a:gd name="connsiteX105" fmla="*/ 6647714 w 10915134"/>
              <a:gd name="connsiteY105" fmla="*/ 1878941 h 2251389"/>
              <a:gd name="connsiteX106" fmla="*/ 6586613 w 10915134"/>
              <a:gd name="connsiteY106" fmla="*/ 1887053 h 2251389"/>
              <a:gd name="connsiteX107" fmla="*/ 6540424 w 10915134"/>
              <a:gd name="connsiteY107" fmla="*/ 1893269 h 2251389"/>
              <a:gd name="connsiteX108" fmla="*/ 6460034 w 10915134"/>
              <a:gd name="connsiteY108" fmla="*/ 1911286 h 2251389"/>
              <a:gd name="connsiteX109" fmla="*/ 6445449 w 10915134"/>
              <a:gd name="connsiteY109" fmla="*/ 1926499 h 2251389"/>
              <a:gd name="connsiteX110" fmla="*/ 6407092 w 10915134"/>
              <a:gd name="connsiteY110" fmla="*/ 1921993 h 2251389"/>
              <a:gd name="connsiteX111" fmla="*/ 6396332 w 10915134"/>
              <a:gd name="connsiteY111" fmla="*/ 1907025 h 2251389"/>
              <a:gd name="connsiteX112" fmla="*/ 6347048 w 10915134"/>
              <a:gd name="connsiteY112" fmla="*/ 1912130 h 2251389"/>
              <a:gd name="connsiteX113" fmla="*/ 6302270 w 10915134"/>
              <a:gd name="connsiteY113" fmla="*/ 1933613 h 2251389"/>
              <a:gd name="connsiteX114" fmla="*/ 6243078 w 10915134"/>
              <a:gd name="connsiteY114" fmla="*/ 1945644 h 2251389"/>
              <a:gd name="connsiteX115" fmla="*/ 6207738 w 10915134"/>
              <a:gd name="connsiteY115" fmla="*/ 1953011 h 2251389"/>
              <a:gd name="connsiteX116" fmla="*/ 6108781 w 10915134"/>
              <a:gd name="connsiteY116" fmla="*/ 1959474 h 2251389"/>
              <a:gd name="connsiteX117" fmla="*/ 6103698 w 10915134"/>
              <a:gd name="connsiteY117" fmla="*/ 1959304 h 2251389"/>
              <a:gd name="connsiteX118" fmla="*/ 6087017 w 10915134"/>
              <a:gd name="connsiteY118" fmla="*/ 1969078 h 2251389"/>
              <a:gd name="connsiteX119" fmla="*/ 6086313 w 10915134"/>
              <a:gd name="connsiteY119" fmla="*/ 1971580 h 2251389"/>
              <a:gd name="connsiteX120" fmla="*/ 6024291 w 10915134"/>
              <a:gd name="connsiteY120" fmla="*/ 1966761 h 2251389"/>
              <a:gd name="connsiteX121" fmla="*/ 6016853 w 10915134"/>
              <a:gd name="connsiteY121" fmla="*/ 1970526 h 2251389"/>
              <a:gd name="connsiteX122" fmla="*/ 5975404 w 10915134"/>
              <a:gd name="connsiteY122" fmla="*/ 1961749 h 2251389"/>
              <a:gd name="connsiteX123" fmla="*/ 5954536 w 10915134"/>
              <a:gd name="connsiteY123" fmla="*/ 1960220 h 2251389"/>
              <a:gd name="connsiteX124" fmla="*/ 5917280 w 10915134"/>
              <a:gd name="connsiteY124" fmla="*/ 1954478 h 2251389"/>
              <a:gd name="connsiteX125" fmla="*/ 5914232 w 10915134"/>
              <a:gd name="connsiteY125" fmla="*/ 1956919 h 2251389"/>
              <a:gd name="connsiteX126" fmla="*/ 5906850 w 10915134"/>
              <a:gd name="connsiteY126" fmla="*/ 1954702 h 2251389"/>
              <a:gd name="connsiteX127" fmla="*/ 5901461 w 10915134"/>
              <a:gd name="connsiteY127" fmla="*/ 1957577 h 2251389"/>
              <a:gd name="connsiteX128" fmla="*/ 5895317 w 10915134"/>
              <a:gd name="connsiteY128" fmla="*/ 1956828 h 2251389"/>
              <a:gd name="connsiteX129" fmla="*/ 5831128 w 10915134"/>
              <a:gd name="connsiteY129" fmla="*/ 1968382 h 2251389"/>
              <a:gd name="connsiteX130" fmla="*/ 5817261 w 10915134"/>
              <a:gd name="connsiteY130" fmla="*/ 1966124 h 2251389"/>
              <a:gd name="connsiteX131" fmla="*/ 5806791 w 10915134"/>
              <a:gd name="connsiteY131" fmla="*/ 1974713 h 2251389"/>
              <a:gd name="connsiteX132" fmla="*/ 5762574 w 10915134"/>
              <a:gd name="connsiteY132" fmla="*/ 1976973 h 2251389"/>
              <a:gd name="connsiteX133" fmla="*/ 5747297 w 10915134"/>
              <a:gd name="connsiteY133" fmla="*/ 1970252 h 2251389"/>
              <a:gd name="connsiteX134" fmla="*/ 5733169 w 10915134"/>
              <a:gd name="connsiteY134" fmla="*/ 1965433 h 2251389"/>
              <a:gd name="connsiteX135" fmla="*/ 5731338 w 10915134"/>
              <a:gd name="connsiteY135" fmla="*/ 1965447 h 2251389"/>
              <a:gd name="connsiteX136" fmla="*/ 5712957 w 10915134"/>
              <a:gd name="connsiteY136" fmla="*/ 1965596 h 2251389"/>
              <a:gd name="connsiteX137" fmla="*/ 5678760 w 10915134"/>
              <a:gd name="connsiteY137" fmla="*/ 1965873 h 2251389"/>
              <a:gd name="connsiteX138" fmla="*/ 5612457 w 10915134"/>
              <a:gd name="connsiteY138" fmla="*/ 1972287 h 2251389"/>
              <a:gd name="connsiteX139" fmla="*/ 5462439 w 10915134"/>
              <a:gd name="connsiteY139" fmla="*/ 1941766 h 2251389"/>
              <a:gd name="connsiteX140" fmla="*/ 5249426 w 10915134"/>
              <a:gd name="connsiteY140" fmla="*/ 1957993 h 2251389"/>
              <a:gd name="connsiteX141" fmla="*/ 4795460 w 10915134"/>
              <a:gd name="connsiteY141" fmla="*/ 2018541 h 2251389"/>
              <a:gd name="connsiteX142" fmla="*/ 4698875 w 10915134"/>
              <a:gd name="connsiteY142" fmla="*/ 2031693 h 2251389"/>
              <a:gd name="connsiteX143" fmla="*/ 4635334 w 10915134"/>
              <a:gd name="connsiteY143" fmla="*/ 2035504 h 2251389"/>
              <a:gd name="connsiteX144" fmla="*/ 4529228 w 10915134"/>
              <a:gd name="connsiteY144" fmla="*/ 2076609 h 2251389"/>
              <a:gd name="connsiteX145" fmla="*/ 4408461 w 10915134"/>
              <a:gd name="connsiteY145" fmla="*/ 2090939 h 2251389"/>
              <a:gd name="connsiteX146" fmla="*/ 4254651 w 10915134"/>
              <a:gd name="connsiteY146" fmla="*/ 2101730 h 2251389"/>
              <a:gd name="connsiteX147" fmla="*/ 4213233 w 10915134"/>
              <a:gd name="connsiteY147" fmla="*/ 2120326 h 2251389"/>
              <a:gd name="connsiteX148" fmla="*/ 4153938 w 10915134"/>
              <a:gd name="connsiteY148" fmla="*/ 2137520 h 2251389"/>
              <a:gd name="connsiteX149" fmla="*/ 4050969 w 10915134"/>
              <a:gd name="connsiteY149" fmla="*/ 2177971 h 2251389"/>
              <a:gd name="connsiteX150" fmla="*/ 3933162 w 10915134"/>
              <a:gd name="connsiteY150" fmla="*/ 2199509 h 2251389"/>
              <a:gd name="connsiteX151" fmla="*/ 3797609 w 10915134"/>
              <a:gd name="connsiteY151" fmla="*/ 2185813 h 2251389"/>
              <a:gd name="connsiteX152" fmla="*/ 3723511 w 10915134"/>
              <a:gd name="connsiteY152" fmla="*/ 2185401 h 2251389"/>
              <a:gd name="connsiteX153" fmla="*/ 3478465 w 10915134"/>
              <a:gd name="connsiteY153" fmla="*/ 2181087 h 2251389"/>
              <a:gd name="connsiteX154" fmla="*/ 3308996 w 10915134"/>
              <a:gd name="connsiteY154" fmla="*/ 2177978 h 2251389"/>
              <a:gd name="connsiteX155" fmla="*/ 3260282 w 10915134"/>
              <a:gd name="connsiteY155" fmla="*/ 2194479 h 2251389"/>
              <a:gd name="connsiteX156" fmla="*/ 3178557 w 10915134"/>
              <a:gd name="connsiteY156" fmla="*/ 2221451 h 2251389"/>
              <a:gd name="connsiteX157" fmla="*/ 3097074 w 10915134"/>
              <a:gd name="connsiteY157" fmla="*/ 2229837 h 2251389"/>
              <a:gd name="connsiteX158" fmla="*/ 3029944 w 10915134"/>
              <a:gd name="connsiteY158" fmla="*/ 2248531 h 2251389"/>
              <a:gd name="connsiteX159" fmla="*/ 2964870 w 10915134"/>
              <a:gd name="connsiteY159" fmla="*/ 2251389 h 2251389"/>
              <a:gd name="connsiteX160" fmla="*/ 2931496 w 10915134"/>
              <a:gd name="connsiteY160" fmla="*/ 2243024 h 2251389"/>
              <a:gd name="connsiteX161" fmla="*/ 2892959 w 10915134"/>
              <a:gd name="connsiteY161" fmla="*/ 2233969 h 2251389"/>
              <a:gd name="connsiteX162" fmla="*/ 2839074 w 10915134"/>
              <a:gd name="connsiteY162" fmla="*/ 2225008 h 2251389"/>
              <a:gd name="connsiteX163" fmla="*/ 2693779 w 10915134"/>
              <a:gd name="connsiteY163" fmla="*/ 2231570 h 2251389"/>
              <a:gd name="connsiteX164" fmla="*/ 2523799 w 10915134"/>
              <a:gd name="connsiteY164" fmla="*/ 2236547 h 2251389"/>
              <a:gd name="connsiteX165" fmla="*/ 2340069 w 10915134"/>
              <a:gd name="connsiteY165" fmla="*/ 2220699 h 2251389"/>
              <a:gd name="connsiteX166" fmla="*/ 2076408 w 10915134"/>
              <a:gd name="connsiteY166" fmla="*/ 2194398 h 2251389"/>
              <a:gd name="connsiteX167" fmla="*/ 1983593 w 10915134"/>
              <a:gd name="connsiteY167" fmla="*/ 2219360 h 2251389"/>
              <a:gd name="connsiteX168" fmla="*/ 1853105 w 10915134"/>
              <a:gd name="connsiteY168" fmla="*/ 2214141 h 2251389"/>
              <a:gd name="connsiteX169" fmla="*/ 1748511 w 10915134"/>
              <a:gd name="connsiteY169" fmla="*/ 2178472 h 2251389"/>
              <a:gd name="connsiteX170" fmla="*/ 1633422 w 10915134"/>
              <a:gd name="connsiteY170" fmla="*/ 2143415 h 2251389"/>
              <a:gd name="connsiteX171" fmla="*/ 1558946 w 10915134"/>
              <a:gd name="connsiteY171" fmla="*/ 2128843 h 2251389"/>
              <a:gd name="connsiteX172" fmla="*/ 1385344 w 10915134"/>
              <a:gd name="connsiteY172" fmla="*/ 2124817 h 2251389"/>
              <a:gd name="connsiteX173" fmla="*/ 1227473 w 10915134"/>
              <a:gd name="connsiteY173" fmla="*/ 2113291 h 2251389"/>
              <a:gd name="connsiteX174" fmla="*/ 1088711 w 10915134"/>
              <a:gd name="connsiteY174" fmla="*/ 2097947 h 2251389"/>
              <a:gd name="connsiteX175" fmla="*/ 939259 w 10915134"/>
              <a:gd name="connsiteY175" fmla="*/ 2073411 h 2251389"/>
              <a:gd name="connsiteX176" fmla="*/ 914345 w 10915134"/>
              <a:gd name="connsiteY176" fmla="*/ 2063135 h 2251389"/>
              <a:gd name="connsiteX177" fmla="*/ 879393 w 10915134"/>
              <a:gd name="connsiteY177" fmla="*/ 2068419 h 2251389"/>
              <a:gd name="connsiteX178" fmla="*/ 739242 w 10915134"/>
              <a:gd name="connsiteY178" fmla="*/ 2091539 h 2251389"/>
              <a:gd name="connsiteX179" fmla="*/ 628509 w 10915134"/>
              <a:gd name="connsiteY179" fmla="*/ 2108134 h 2251389"/>
              <a:gd name="connsiteX180" fmla="*/ 508046 w 10915134"/>
              <a:gd name="connsiteY180" fmla="*/ 2109851 h 2251389"/>
              <a:gd name="connsiteX181" fmla="*/ 408793 w 10915134"/>
              <a:gd name="connsiteY181" fmla="*/ 2105335 h 2251389"/>
              <a:gd name="connsiteX182" fmla="*/ 259142 w 10915134"/>
              <a:gd name="connsiteY182" fmla="*/ 2115883 h 2251389"/>
              <a:gd name="connsiteX183" fmla="*/ 91266 w 10915134"/>
              <a:gd name="connsiteY183" fmla="*/ 2135533 h 2251389"/>
              <a:gd name="connsiteX184" fmla="*/ 12251 w 10915134"/>
              <a:gd name="connsiteY184" fmla="*/ 2121489 h 2251389"/>
              <a:gd name="connsiteX185" fmla="*/ 0 w 10915134"/>
              <a:gd name="connsiteY185" fmla="*/ 2122164 h 225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0915134" h="2251389">
                <a:moveTo>
                  <a:pt x="0" y="0"/>
                </a:moveTo>
                <a:lnTo>
                  <a:pt x="10915134" y="0"/>
                </a:lnTo>
                <a:lnTo>
                  <a:pt x="10882980" y="49990"/>
                </a:lnTo>
                <a:cubicBezTo>
                  <a:pt x="10880871" y="52147"/>
                  <a:pt x="10836905" y="107867"/>
                  <a:pt x="10834795" y="110024"/>
                </a:cubicBezTo>
                <a:cubicBezTo>
                  <a:pt x="10820319" y="128194"/>
                  <a:pt x="10762503" y="175620"/>
                  <a:pt x="10738392" y="165813"/>
                </a:cubicBezTo>
                <a:cubicBezTo>
                  <a:pt x="10748670" y="186392"/>
                  <a:pt x="10638347" y="188684"/>
                  <a:pt x="10633692" y="209264"/>
                </a:cubicBezTo>
                <a:cubicBezTo>
                  <a:pt x="10631767" y="225908"/>
                  <a:pt x="10597419" y="233945"/>
                  <a:pt x="10586800" y="239716"/>
                </a:cubicBezTo>
                <a:cubicBezTo>
                  <a:pt x="10579628" y="256520"/>
                  <a:pt x="10520682" y="224915"/>
                  <a:pt x="10501658" y="307174"/>
                </a:cubicBezTo>
                <a:cubicBezTo>
                  <a:pt x="10447727" y="313339"/>
                  <a:pt x="10447126" y="425780"/>
                  <a:pt x="10404067" y="412395"/>
                </a:cubicBezTo>
                <a:cubicBezTo>
                  <a:pt x="10392937" y="413598"/>
                  <a:pt x="10388815" y="467371"/>
                  <a:pt x="10380953" y="472334"/>
                </a:cubicBezTo>
                <a:lnTo>
                  <a:pt x="10341416" y="504774"/>
                </a:lnTo>
                <a:lnTo>
                  <a:pt x="10326329" y="523459"/>
                </a:lnTo>
                <a:lnTo>
                  <a:pt x="10298289" y="532173"/>
                </a:lnTo>
                <a:cubicBezTo>
                  <a:pt x="10284422" y="535049"/>
                  <a:pt x="10265952" y="533199"/>
                  <a:pt x="10243127" y="540715"/>
                </a:cubicBezTo>
                <a:cubicBezTo>
                  <a:pt x="10203910" y="562831"/>
                  <a:pt x="10165274" y="534580"/>
                  <a:pt x="10141243" y="592343"/>
                </a:cubicBezTo>
                <a:cubicBezTo>
                  <a:pt x="10059374" y="598371"/>
                  <a:pt x="10021953" y="650378"/>
                  <a:pt x="9940352" y="631518"/>
                </a:cubicBezTo>
                <a:cubicBezTo>
                  <a:pt x="9959797" y="646419"/>
                  <a:pt x="9860152" y="623282"/>
                  <a:pt x="9836226" y="660496"/>
                </a:cubicBezTo>
                <a:cubicBezTo>
                  <a:pt x="9788121" y="672556"/>
                  <a:pt x="9760988" y="668531"/>
                  <a:pt x="9686899" y="683782"/>
                </a:cubicBezTo>
                <a:cubicBezTo>
                  <a:pt x="9623800" y="700369"/>
                  <a:pt x="9613948" y="700871"/>
                  <a:pt x="9578209" y="709781"/>
                </a:cubicBezTo>
                <a:lnTo>
                  <a:pt x="9437298" y="757337"/>
                </a:lnTo>
                <a:lnTo>
                  <a:pt x="9435498" y="759689"/>
                </a:lnTo>
                <a:cubicBezTo>
                  <a:pt x="9426240" y="765982"/>
                  <a:pt x="9419508" y="766527"/>
                  <a:pt x="9413910" y="764531"/>
                </a:cubicBezTo>
                <a:lnTo>
                  <a:pt x="9361370" y="760593"/>
                </a:lnTo>
                <a:lnTo>
                  <a:pt x="9356626" y="764594"/>
                </a:lnTo>
                <a:lnTo>
                  <a:pt x="9311281" y="769260"/>
                </a:lnTo>
                <a:cubicBezTo>
                  <a:pt x="9311245" y="769953"/>
                  <a:pt x="9311210" y="770644"/>
                  <a:pt x="9311173" y="771337"/>
                </a:cubicBezTo>
                <a:cubicBezTo>
                  <a:pt x="9309900" y="776105"/>
                  <a:pt x="9307010" y="779823"/>
                  <a:pt x="9300658" y="781452"/>
                </a:cubicBezTo>
                <a:cubicBezTo>
                  <a:pt x="9318003" y="808459"/>
                  <a:pt x="9299643" y="793767"/>
                  <a:pt x="9279376" y="796188"/>
                </a:cubicBezTo>
                <a:cubicBezTo>
                  <a:pt x="9260850" y="809309"/>
                  <a:pt x="9206021" y="849156"/>
                  <a:pt x="9189502" y="860175"/>
                </a:cubicBezTo>
                <a:lnTo>
                  <a:pt x="9180260" y="862300"/>
                </a:lnTo>
                <a:cubicBezTo>
                  <a:pt x="9180236" y="862466"/>
                  <a:pt x="9180211" y="862633"/>
                  <a:pt x="9180186" y="862799"/>
                </a:cubicBezTo>
                <a:cubicBezTo>
                  <a:pt x="9178407" y="864232"/>
                  <a:pt x="9175456" y="865295"/>
                  <a:pt x="9170652" y="865945"/>
                </a:cubicBezTo>
                <a:lnTo>
                  <a:pt x="9145484" y="870300"/>
                </a:lnTo>
                <a:lnTo>
                  <a:pt x="9140031" y="874741"/>
                </a:lnTo>
                <a:lnTo>
                  <a:pt x="9138892" y="880860"/>
                </a:lnTo>
                <a:lnTo>
                  <a:pt x="9107257" y="903704"/>
                </a:lnTo>
                <a:cubicBezTo>
                  <a:pt x="9091321" y="899193"/>
                  <a:pt x="9043942" y="941365"/>
                  <a:pt x="9034880" y="948837"/>
                </a:cubicBezTo>
                <a:lnTo>
                  <a:pt x="8950600" y="994853"/>
                </a:lnTo>
                <a:cubicBezTo>
                  <a:pt x="8865196" y="1081843"/>
                  <a:pt x="8818875" y="1077389"/>
                  <a:pt x="8753014" y="1118658"/>
                </a:cubicBezTo>
                <a:cubicBezTo>
                  <a:pt x="8692981" y="1124704"/>
                  <a:pt x="8636332" y="1128410"/>
                  <a:pt x="8581094" y="1153261"/>
                </a:cubicBezTo>
                <a:cubicBezTo>
                  <a:pt x="8538621" y="1164812"/>
                  <a:pt x="8511758" y="1169577"/>
                  <a:pt x="8498175" y="1187969"/>
                </a:cubicBezTo>
                <a:lnTo>
                  <a:pt x="8448788" y="1206463"/>
                </a:lnTo>
                <a:lnTo>
                  <a:pt x="8367996" y="1232783"/>
                </a:lnTo>
                <a:cubicBezTo>
                  <a:pt x="8367806" y="1234615"/>
                  <a:pt x="8367614" y="1236446"/>
                  <a:pt x="8367423" y="1238278"/>
                </a:cubicBezTo>
                <a:lnTo>
                  <a:pt x="8359640" y="1246782"/>
                </a:lnTo>
                <a:lnTo>
                  <a:pt x="8346100" y="1266142"/>
                </a:lnTo>
                <a:lnTo>
                  <a:pt x="8318833" y="1292714"/>
                </a:lnTo>
                <a:lnTo>
                  <a:pt x="8317719" y="1291904"/>
                </a:lnTo>
                <a:cubicBezTo>
                  <a:pt x="8314688" y="1290662"/>
                  <a:pt x="8311461" y="1290840"/>
                  <a:pt x="8307730" y="1293984"/>
                </a:cubicBezTo>
                <a:cubicBezTo>
                  <a:pt x="8294903" y="1295590"/>
                  <a:pt x="8255937" y="1295887"/>
                  <a:pt x="8240756" y="1301537"/>
                </a:cubicBezTo>
                <a:cubicBezTo>
                  <a:pt x="8233324" y="1310481"/>
                  <a:pt x="8225256" y="1319366"/>
                  <a:pt x="8216639" y="1327887"/>
                </a:cubicBezTo>
                <a:lnTo>
                  <a:pt x="8211337" y="1332570"/>
                </a:lnTo>
                <a:lnTo>
                  <a:pt x="8211048" y="1332403"/>
                </a:lnTo>
                <a:cubicBezTo>
                  <a:pt x="8209501" y="1332874"/>
                  <a:pt x="8207607" y="1334206"/>
                  <a:pt x="8205085" y="1336831"/>
                </a:cubicBezTo>
                <a:lnTo>
                  <a:pt x="8137554" y="1342145"/>
                </a:lnTo>
                <a:cubicBezTo>
                  <a:pt x="8105705" y="1354688"/>
                  <a:pt x="8080446" y="1339423"/>
                  <a:pt x="8054564" y="1367911"/>
                </a:cubicBezTo>
                <a:cubicBezTo>
                  <a:pt x="8024726" y="1379555"/>
                  <a:pt x="7996957" y="1380148"/>
                  <a:pt x="7973237" y="1397544"/>
                </a:cubicBezTo>
                <a:cubicBezTo>
                  <a:pt x="7961439" y="1393972"/>
                  <a:pt x="7951168" y="1394796"/>
                  <a:pt x="7944198" y="1410276"/>
                </a:cubicBezTo>
                <a:cubicBezTo>
                  <a:pt x="7915673" y="1417804"/>
                  <a:pt x="7905583" y="1403950"/>
                  <a:pt x="7890643" y="1424144"/>
                </a:cubicBezTo>
                <a:cubicBezTo>
                  <a:pt x="7869590" y="1403678"/>
                  <a:pt x="7870757" y="1414314"/>
                  <a:pt x="7864997" y="1425023"/>
                </a:cubicBezTo>
                <a:lnTo>
                  <a:pt x="7864067" y="1426002"/>
                </a:lnTo>
                <a:lnTo>
                  <a:pt x="7861153" y="1423038"/>
                </a:lnTo>
                <a:lnTo>
                  <a:pt x="7844586" y="1429169"/>
                </a:lnTo>
                <a:lnTo>
                  <a:pt x="7840350" y="1432451"/>
                </a:lnTo>
                <a:cubicBezTo>
                  <a:pt x="7837357" y="1434345"/>
                  <a:pt x="7835272" y="1435129"/>
                  <a:pt x="7833722" y="1435148"/>
                </a:cubicBezTo>
                <a:lnTo>
                  <a:pt x="7833492" y="1434901"/>
                </a:lnTo>
                <a:lnTo>
                  <a:pt x="7827413" y="1438043"/>
                </a:lnTo>
                <a:cubicBezTo>
                  <a:pt x="7817294" y="1444069"/>
                  <a:pt x="7807591" y="1450613"/>
                  <a:pt x="7798463" y="1457407"/>
                </a:cubicBezTo>
                <a:cubicBezTo>
                  <a:pt x="7789625" y="1446704"/>
                  <a:pt x="7769649" y="1464040"/>
                  <a:pt x="7759015" y="1458666"/>
                </a:cubicBezTo>
                <a:lnTo>
                  <a:pt x="7752684" y="1444792"/>
                </a:lnTo>
                <a:lnTo>
                  <a:pt x="7747867" y="1447976"/>
                </a:lnTo>
                <a:lnTo>
                  <a:pt x="7738750" y="1456574"/>
                </a:lnTo>
                <a:cubicBezTo>
                  <a:pt x="7737328" y="1457741"/>
                  <a:pt x="7736297" y="1457914"/>
                  <a:pt x="7735619" y="1456320"/>
                </a:cubicBezTo>
                <a:cubicBezTo>
                  <a:pt x="7730006" y="1457852"/>
                  <a:pt x="7711662" y="1464787"/>
                  <a:pt x="7705072" y="1465768"/>
                </a:cubicBezTo>
                <a:lnTo>
                  <a:pt x="7696073" y="1462212"/>
                </a:lnTo>
                <a:lnTo>
                  <a:pt x="7692096" y="1462163"/>
                </a:lnTo>
                <a:lnTo>
                  <a:pt x="7674689" y="1477613"/>
                </a:lnTo>
                <a:lnTo>
                  <a:pt x="7665348" y="1483862"/>
                </a:lnTo>
                <a:lnTo>
                  <a:pt x="7606276" y="1538521"/>
                </a:lnTo>
                <a:lnTo>
                  <a:pt x="7504695" y="1566686"/>
                </a:lnTo>
                <a:cubicBezTo>
                  <a:pt x="7473718" y="1603709"/>
                  <a:pt x="7404436" y="1554658"/>
                  <a:pt x="7401270" y="1597361"/>
                </a:cubicBezTo>
                <a:cubicBezTo>
                  <a:pt x="7369238" y="1613154"/>
                  <a:pt x="7363418" y="1605164"/>
                  <a:pt x="7320321" y="1619535"/>
                </a:cubicBezTo>
                <a:cubicBezTo>
                  <a:pt x="7280514" y="1668809"/>
                  <a:pt x="7198683" y="1708462"/>
                  <a:pt x="7149526" y="1743630"/>
                </a:cubicBezTo>
                <a:cubicBezTo>
                  <a:pt x="7114410" y="1721934"/>
                  <a:pt x="7136043" y="1746476"/>
                  <a:pt x="7105391" y="1752328"/>
                </a:cubicBezTo>
                <a:cubicBezTo>
                  <a:pt x="7119677" y="1779725"/>
                  <a:pt x="7066212" y="1749779"/>
                  <a:pt x="7071654" y="1785091"/>
                </a:cubicBezTo>
                <a:cubicBezTo>
                  <a:pt x="7065905" y="1785038"/>
                  <a:pt x="7060161" y="1783873"/>
                  <a:pt x="7054359" y="1782439"/>
                </a:cubicBezTo>
                <a:lnTo>
                  <a:pt x="7051319" y="1781706"/>
                </a:lnTo>
                <a:lnTo>
                  <a:pt x="7040377" y="1784767"/>
                </a:lnTo>
                <a:lnTo>
                  <a:pt x="7035771" y="1778137"/>
                </a:lnTo>
                <a:lnTo>
                  <a:pt x="7018208" y="1777373"/>
                </a:lnTo>
                <a:cubicBezTo>
                  <a:pt x="7011866" y="1778247"/>
                  <a:pt x="7005318" y="1780539"/>
                  <a:pt x="6998493" y="1785098"/>
                </a:cubicBezTo>
                <a:cubicBezTo>
                  <a:pt x="6983689" y="1806072"/>
                  <a:pt x="6952865" y="1800516"/>
                  <a:pt x="6928288" y="1811732"/>
                </a:cubicBezTo>
                <a:lnTo>
                  <a:pt x="6917773" y="1820666"/>
                </a:lnTo>
                <a:lnTo>
                  <a:pt x="6881789" y="1828309"/>
                </a:lnTo>
                <a:lnTo>
                  <a:pt x="6879926" y="1830591"/>
                </a:lnTo>
                <a:cubicBezTo>
                  <a:pt x="6873880" y="1832712"/>
                  <a:pt x="6861049" y="1834739"/>
                  <a:pt x="6845508" y="1841035"/>
                </a:cubicBezTo>
                <a:lnTo>
                  <a:pt x="6786683" y="1868367"/>
                </a:lnTo>
                <a:lnTo>
                  <a:pt x="6773874" y="1863267"/>
                </a:lnTo>
                <a:lnTo>
                  <a:pt x="6771241" y="1859449"/>
                </a:lnTo>
                <a:lnTo>
                  <a:pt x="6755065" y="1866822"/>
                </a:lnTo>
                <a:lnTo>
                  <a:pt x="6740854" y="1865352"/>
                </a:lnTo>
                <a:lnTo>
                  <a:pt x="6730997" y="1874155"/>
                </a:lnTo>
                <a:lnTo>
                  <a:pt x="6714212" y="1876293"/>
                </a:lnTo>
                <a:cubicBezTo>
                  <a:pt x="6707919" y="1876308"/>
                  <a:pt x="6700834" y="1876122"/>
                  <a:pt x="6693130" y="1876808"/>
                </a:cubicBezTo>
                <a:lnTo>
                  <a:pt x="6674405" y="1873459"/>
                </a:lnTo>
                <a:lnTo>
                  <a:pt x="6647714" y="1878941"/>
                </a:lnTo>
                <a:cubicBezTo>
                  <a:pt x="6627122" y="1883360"/>
                  <a:pt x="6607220" y="1886896"/>
                  <a:pt x="6586613" y="1887053"/>
                </a:cubicBezTo>
                <a:cubicBezTo>
                  <a:pt x="6572205" y="1895536"/>
                  <a:pt x="6557706" y="1900239"/>
                  <a:pt x="6540424" y="1893269"/>
                </a:cubicBezTo>
                <a:cubicBezTo>
                  <a:pt x="6497538" y="1902769"/>
                  <a:pt x="6490601" y="1917381"/>
                  <a:pt x="6460034" y="1911286"/>
                </a:cubicBezTo>
                <a:cubicBezTo>
                  <a:pt x="6453811" y="1919532"/>
                  <a:pt x="6449254" y="1924158"/>
                  <a:pt x="6445449" y="1926499"/>
                </a:cubicBezTo>
                <a:cubicBezTo>
                  <a:pt x="6434030" y="1933525"/>
                  <a:pt x="6429411" y="1919994"/>
                  <a:pt x="6407092" y="1921993"/>
                </a:cubicBezTo>
                <a:cubicBezTo>
                  <a:pt x="6382682" y="1922166"/>
                  <a:pt x="6418607" y="1903450"/>
                  <a:pt x="6396332" y="1907025"/>
                </a:cubicBezTo>
                <a:cubicBezTo>
                  <a:pt x="6376015" y="1918727"/>
                  <a:pt x="6367614" y="1898795"/>
                  <a:pt x="6347048" y="1912130"/>
                </a:cubicBezTo>
                <a:cubicBezTo>
                  <a:pt x="6360109" y="1925598"/>
                  <a:pt x="6297691" y="1920276"/>
                  <a:pt x="6302270" y="1933613"/>
                </a:cubicBezTo>
                <a:cubicBezTo>
                  <a:pt x="6272680" y="1919839"/>
                  <a:pt x="6273323" y="1945036"/>
                  <a:pt x="6243078" y="1945644"/>
                </a:cubicBezTo>
                <a:cubicBezTo>
                  <a:pt x="6226744" y="1941607"/>
                  <a:pt x="6216828" y="1942552"/>
                  <a:pt x="6207738" y="1953011"/>
                </a:cubicBezTo>
                <a:cubicBezTo>
                  <a:pt x="6131633" y="1932600"/>
                  <a:pt x="6170923" y="1959774"/>
                  <a:pt x="6108781" y="1959474"/>
                </a:cubicBezTo>
                <a:lnTo>
                  <a:pt x="6103698" y="1959304"/>
                </a:lnTo>
                <a:lnTo>
                  <a:pt x="6087017" y="1969078"/>
                </a:lnTo>
                <a:cubicBezTo>
                  <a:pt x="6086783" y="1969912"/>
                  <a:pt x="6086547" y="1970745"/>
                  <a:pt x="6086313" y="1971580"/>
                </a:cubicBezTo>
                <a:lnTo>
                  <a:pt x="6024291" y="1966761"/>
                </a:lnTo>
                <a:lnTo>
                  <a:pt x="6016853" y="1970526"/>
                </a:lnTo>
                <a:lnTo>
                  <a:pt x="5975404" y="1961749"/>
                </a:lnTo>
                <a:lnTo>
                  <a:pt x="5954536" y="1960220"/>
                </a:lnTo>
                <a:lnTo>
                  <a:pt x="5917280" y="1954478"/>
                </a:lnTo>
                <a:lnTo>
                  <a:pt x="5914232" y="1956919"/>
                </a:lnTo>
                <a:lnTo>
                  <a:pt x="5906850" y="1954702"/>
                </a:lnTo>
                <a:lnTo>
                  <a:pt x="5901461" y="1957577"/>
                </a:lnTo>
                <a:lnTo>
                  <a:pt x="5895317" y="1956828"/>
                </a:lnTo>
                <a:cubicBezTo>
                  <a:pt x="5883595" y="1958629"/>
                  <a:pt x="5844137" y="1966833"/>
                  <a:pt x="5831128" y="1968382"/>
                </a:cubicBezTo>
                <a:lnTo>
                  <a:pt x="5817261" y="1966124"/>
                </a:lnTo>
                <a:lnTo>
                  <a:pt x="5806791" y="1974713"/>
                </a:lnTo>
                <a:lnTo>
                  <a:pt x="5762574" y="1976973"/>
                </a:lnTo>
                <a:lnTo>
                  <a:pt x="5747297" y="1970252"/>
                </a:lnTo>
                <a:lnTo>
                  <a:pt x="5733169" y="1965433"/>
                </a:lnTo>
                <a:lnTo>
                  <a:pt x="5731338" y="1965447"/>
                </a:lnTo>
                <a:lnTo>
                  <a:pt x="5712957" y="1965596"/>
                </a:lnTo>
                <a:lnTo>
                  <a:pt x="5678760" y="1965873"/>
                </a:lnTo>
                <a:cubicBezTo>
                  <a:pt x="5656934" y="1966331"/>
                  <a:pt x="5634795" y="1967772"/>
                  <a:pt x="5612457" y="1972287"/>
                </a:cubicBezTo>
                <a:cubicBezTo>
                  <a:pt x="5527023" y="1949966"/>
                  <a:pt x="5534401" y="1947926"/>
                  <a:pt x="5462439" y="1941766"/>
                </a:cubicBezTo>
                <a:cubicBezTo>
                  <a:pt x="5427425" y="1917624"/>
                  <a:pt x="5291183" y="1960519"/>
                  <a:pt x="5249426" y="1957993"/>
                </a:cubicBezTo>
                <a:cubicBezTo>
                  <a:pt x="5146406" y="1973328"/>
                  <a:pt x="4927624" y="2044719"/>
                  <a:pt x="4795460" y="2018541"/>
                </a:cubicBezTo>
                <a:cubicBezTo>
                  <a:pt x="4762844" y="2022395"/>
                  <a:pt x="4718233" y="2031407"/>
                  <a:pt x="4698875" y="2031693"/>
                </a:cubicBezTo>
                <a:lnTo>
                  <a:pt x="4635334" y="2035504"/>
                </a:lnTo>
                <a:lnTo>
                  <a:pt x="4529228" y="2076609"/>
                </a:lnTo>
                <a:cubicBezTo>
                  <a:pt x="4475152" y="2050383"/>
                  <a:pt x="4475600" y="2080729"/>
                  <a:pt x="4408461" y="2090939"/>
                </a:cubicBezTo>
                <a:cubicBezTo>
                  <a:pt x="4383821" y="2082708"/>
                  <a:pt x="4268804" y="2082966"/>
                  <a:pt x="4254651" y="2101730"/>
                </a:cubicBezTo>
                <a:cubicBezTo>
                  <a:pt x="4238862" y="2106286"/>
                  <a:pt x="4220313" y="2100544"/>
                  <a:pt x="4213233" y="2120326"/>
                </a:cubicBezTo>
                <a:cubicBezTo>
                  <a:pt x="4201430" y="2144259"/>
                  <a:pt x="4145731" y="2110137"/>
                  <a:pt x="4153938" y="2137520"/>
                </a:cubicBezTo>
                <a:cubicBezTo>
                  <a:pt x="4114396" y="2114195"/>
                  <a:pt x="4083806" y="2164553"/>
                  <a:pt x="4050969" y="2177971"/>
                </a:cubicBezTo>
                <a:cubicBezTo>
                  <a:pt x="4019767" y="2177378"/>
                  <a:pt x="4005088" y="2190554"/>
                  <a:pt x="3933162" y="2199509"/>
                </a:cubicBezTo>
                <a:cubicBezTo>
                  <a:pt x="3898830" y="2172322"/>
                  <a:pt x="3861284" y="2221170"/>
                  <a:pt x="3797609" y="2185813"/>
                </a:cubicBezTo>
                <a:cubicBezTo>
                  <a:pt x="3795667" y="2189772"/>
                  <a:pt x="3776702" y="2186188"/>
                  <a:pt x="3723511" y="2185401"/>
                </a:cubicBezTo>
                <a:cubicBezTo>
                  <a:pt x="3670320" y="2184613"/>
                  <a:pt x="3558625" y="2184230"/>
                  <a:pt x="3478465" y="2181087"/>
                </a:cubicBezTo>
                <a:cubicBezTo>
                  <a:pt x="3387474" y="2181789"/>
                  <a:pt x="3428499" y="2219948"/>
                  <a:pt x="3308996" y="2177978"/>
                </a:cubicBezTo>
                <a:cubicBezTo>
                  <a:pt x="3299910" y="2200517"/>
                  <a:pt x="3285785" y="2202748"/>
                  <a:pt x="3260282" y="2194479"/>
                </a:cubicBezTo>
                <a:cubicBezTo>
                  <a:pt x="3216295" y="2196427"/>
                  <a:pt x="3227371" y="2250251"/>
                  <a:pt x="3178557" y="2221451"/>
                </a:cubicBezTo>
                <a:cubicBezTo>
                  <a:pt x="3146795" y="2234329"/>
                  <a:pt x="3117401" y="2220418"/>
                  <a:pt x="3097074" y="2229837"/>
                </a:cubicBezTo>
                <a:lnTo>
                  <a:pt x="3029944" y="2248531"/>
                </a:lnTo>
                <a:cubicBezTo>
                  <a:pt x="2992804" y="2254069"/>
                  <a:pt x="2982389" y="2213943"/>
                  <a:pt x="2964870" y="2251389"/>
                </a:cubicBezTo>
                <a:lnTo>
                  <a:pt x="2931496" y="2243024"/>
                </a:lnTo>
                <a:lnTo>
                  <a:pt x="2892959" y="2233969"/>
                </a:lnTo>
                <a:cubicBezTo>
                  <a:pt x="2872669" y="2227791"/>
                  <a:pt x="2882203" y="2234774"/>
                  <a:pt x="2839074" y="2225008"/>
                </a:cubicBezTo>
                <a:cubicBezTo>
                  <a:pt x="2811442" y="2251884"/>
                  <a:pt x="2766379" y="2232117"/>
                  <a:pt x="2693779" y="2231570"/>
                </a:cubicBezTo>
                <a:lnTo>
                  <a:pt x="2523799" y="2236547"/>
                </a:lnTo>
                <a:cubicBezTo>
                  <a:pt x="2466172" y="2242686"/>
                  <a:pt x="2414634" y="2227724"/>
                  <a:pt x="2340069" y="2220699"/>
                </a:cubicBezTo>
                <a:cubicBezTo>
                  <a:pt x="2265503" y="2213674"/>
                  <a:pt x="2139796" y="2191971"/>
                  <a:pt x="2076408" y="2194398"/>
                </a:cubicBezTo>
                <a:cubicBezTo>
                  <a:pt x="2032508" y="2197562"/>
                  <a:pt x="2027933" y="2185141"/>
                  <a:pt x="1983593" y="2219360"/>
                </a:cubicBezTo>
                <a:cubicBezTo>
                  <a:pt x="1947094" y="2209205"/>
                  <a:pt x="1890960" y="2218305"/>
                  <a:pt x="1853105" y="2214141"/>
                </a:cubicBezTo>
                <a:cubicBezTo>
                  <a:pt x="1825748" y="2216625"/>
                  <a:pt x="1783192" y="2179879"/>
                  <a:pt x="1748511" y="2178472"/>
                </a:cubicBezTo>
                <a:cubicBezTo>
                  <a:pt x="1703498" y="2196202"/>
                  <a:pt x="1694831" y="2157630"/>
                  <a:pt x="1633422" y="2143415"/>
                </a:cubicBezTo>
                <a:cubicBezTo>
                  <a:pt x="1607630" y="2161065"/>
                  <a:pt x="1579060" y="2145077"/>
                  <a:pt x="1558946" y="2128843"/>
                </a:cubicBezTo>
                <a:cubicBezTo>
                  <a:pt x="1499069" y="2134267"/>
                  <a:pt x="1452565" y="2133855"/>
                  <a:pt x="1385344" y="2124817"/>
                </a:cubicBezTo>
                <a:cubicBezTo>
                  <a:pt x="1312492" y="2145463"/>
                  <a:pt x="1299315" y="2122756"/>
                  <a:pt x="1227473" y="2113291"/>
                </a:cubicBezTo>
                <a:cubicBezTo>
                  <a:pt x="1199075" y="2120045"/>
                  <a:pt x="1149241" y="2095660"/>
                  <a:pt x="1088711" y="2097947"/>
                </a:cubicBezTo>
                <a:cubicBezTo>
                  <a:pt x="1048569" y="2095382"/>
                  <a:pt x="1091396" y="2061344"/>
                  <a:pt x="939259" y="2073411"/>
                </a:cubicBezTo>
                <a:cubicBezTo>
                  <a:pt x="930603" y="2080267"/>
                  <a:pt x="912274" y="2072716"/>
                  <a:pt x="914345" y="2063135"/>
                </a:cubicBezTo>
                <a:cubicBezTo>
                  <a:pt x="904674" y="2065915"/>
                  <a:pt x="881392" y="2083881"/>
                  <a:pt x="879393" y="2068419"/>
                </a:cubicBezTo>
                <a:cubicBezTo>
                  <a:pt x="831068" y="2065554"/>
                  <a:pt x="782797" y="2073516"/>
                  <a:pt x="739242" y="2091539"/>
                </a:cubicBezTo>
                <a:cubicBezTo>
                  <a:pt x="713063" y="2085924"/>
                  <a:pt x="685973" y="2097939"/>
                  <a:pt x="628509" y="2108134"/>
                </a:cubicBezTo>
                <a:cubicBezTo>
                  <a:pt x="575136" y="2076613"/>
                  <a:pt x="570057" y="2131408"/>
                  <a:pt x="508046" y="2109851"/>
                </a:cubicBezTo>
                <a:cubicBezTo>
                  <a:pt x="473420" y="2105939"/>
                  <a:pt x="433697" y="2091842"/>
                  <a:pt x="408793" y="2105335"/>
                </a:cubicBezTo>
                <a:cubicBezTo>
                  <a:pt x="383633" y="2099507"/>
                  <a:pt x="299763" y="2118030"/>
                  <a:pt x="259142" y="2115883"/>
                </a:cubicBezTo>
                <a:cubicBezTo>
                  <a:pt x="191085" y="2103328"/>
                  <a:pt x="127146" y="2128850"/>
                  <a:pt x="91266" y="2135533"/>
                </a:cubicBezTo>
                <a:cubicBezTo>
                  <a:pt x="55346" y="2131669"/>
                  <a:pt x="37547" y="2122850"/>
                  <a:pt x="12251" y="2121489"/>
                </a:cubicBezTo>
                <a:lnTo>
                  <a:pt x="0" y="212216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7" y="609600"/>
            <a:ext cx="4436398" cy="13305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Budget and Cost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77" y="2549718"/>
            <a:ext cx="4310893" cy="3552969"/>
          </a:xfrm>
        </p:spPr>
        <p:txBody>
          <a:bodyPr>
            <a:normAutofit/>
          </a:bodyPr>
          <a:lstStyle/>
          <a:p>
            <a:r>
              <a:rPr lang="en-US" sz="1700"/>
              <a:t>The estimated budget for the project includes:</a:t>
            </a:r>
          </a:p>
          <a:p>
            <a:r>
              <a:rPr lang="en-US" sz="1700"/>
              <a:t>Hardware Costs: $ 9,300</a:t>
            </a:r>
          </a:p>
          <a:p>
            <a:r>
              <a:rPr lang="en-US" sz="1700"/>
              <a:t> Software Licenses: $5,600 </a:t>
            </a:r>
          </a:p>
          <a:p>
            <a:r>
              <a:rPr lang="en-US" sz="1700"/>
              <a:t> Technical Support: $5,500</a:t>
            </a:r>
          </a:p>
          <a:p>
            <a:r>
              <a:rPr lang="en-US" sz="1700"/>
              <a:t>Miscellaneous Expenses: $2,500</a:t>
            </a:r>
          </a:p>
          <a:p>
            <a:r>
              <a:rPr lang="en-US" sz="1700"/>
              <a:t>Total Estimated Cost: $22,900</a:t>
            </a:r>
            <a:endParaRPr lang="en-US" sz="17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FFEA99-E831-4C3B-8D16-0EA4AB33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688" y="610517"/>
            <a:ext cx="3008207" cy="563696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Calculator, pen, compass, money and a paper with graphs printed on it">
            <a:extLst>
              <a:ext uri="{FF2B5EF4-FFF2-40B4-BE49-F238E27FC236}">
                <a16:creationId xmlns:a16="http://schemas.microsoft.com/office/drawing/2014/main" id="{4BF57051-E8A7-A6ED-305A-36203661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41" r="32615" b="-1"/>
          <a:stretch/>
        </p:blipFill>
        <p:spPr>
          <a:xfrm>
            <a:off x="5820819" y="771383"/>
            <a:ext cx="2763425" cy="5311922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B9FD11D-7561-43C8-BE54-00D7DCF0E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1543" y="5800300"/>
            <a:ext cx="4302457" cy="1057702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4114838 w 5741575"/>
              <a:gd name="connsiteY74" fmla="*/ 238165 h 955271"/>
              <a:gd name="connsiteX75" fmla="*/ 4271023 w 5741575"/>
              <a:gd name="connsiteY75" fmla="*/ 241959 h 955271"/>
              <a:gd name="connsiteX76" fmla="*/ 4367397 w 5741575"/>
              <a:gd name="connsiteY76" fmla="*/ 271442 h 955271"/>
              <a:gd name="connsiteX77" fmla="*/ 4495366 w 5741575"/>
              <a:gd name="connsiteY77" fmla="*/ 271618 h 955271"/>
              <a:gd name="connsiteX78" fmla="*/ 4517347 w 5741575"/>
              <a:gd name="connsiteY78" fmla="*/ 275639 h 955271"/>
              <a:gd name="connsiteX79" fmla="*/ 4546116 w 5741575"/>
              <a:gd name="connsiteY79" fmla="*/ 268568 h 955271"/>
              <a:gd name="connsiteX80" fmla="*/ 4661259 w 5741575"/>
              <a:gd name="connsiteY80" fmla="*/ 238966 h 955271"/>
              <a:gd name="connsiteX81" fmla="*/ 4750403 w 5741575"/>
              <a:gd name="connsiteY81" fmla="*/ 204364 h 955271"/>
              <a:gd name="connsiteX82" fmla="*/ 4867614 w 5741575"/>
              <a:gd name="connsiteY82" fmla="*/ 208668 h 955271"/>
              <a:gd name="connsiteX83" fmla="*/ 4937036 w 5741575"/>
              <a:gd name="connsiteY83" fmla="*/ 195446 h 955271"/>
              <a:gd name="connsiteX84" fmla="*/ 5047626 w 5741575"/>
              <a:gd name="connsiteY84" fmla="*/ 149604 h 955271"/>
              <a:gd name="connsiteX85" fmla="*/ 5200247 w 5741575"/>
              <a:gd name="connsiteY85" fmla="*/ 142695 h 955271"/>
              <a:gd name="connsiteX86" fmla="*/ 5235691 w 5741575"/>
              <a:gd name="connsiteY86" fmla="*/ 173330 h 955271"/>
              <a:gd name="connsiteX87" fmla="*/ 5280133 w 5741575"/>
              <a:gd name="connsiteY87" fmla="*/ 189342 h 955271"/>
              <a:gd name="connsiteX88" fmla="*/ 5291963 w 5741575"/>
              <a:gd name="connsiteY88" fmla="*/ 139446 h 955271"/>
              <a:gd name="connsiteX89" fmla="*/ 5418472 w 5741575"/>
              <a:gd name="connsiteY89" fmla="*/ 89163 h 955271"/>
              <a:gd name="connsiteX90" fmla="*/ 5482354 w 5741575"/>
              <a:gd name="connsiteY90" fmla="*/ 69470 h 955271"/>
              <a:gd name="connsiteX91" fmla="*/ 5583280 w 5741575"/>
              <a:gd name="connsiteY91" fmla="*/ 49787 h 955271"/>
              <a:gd name="connsiteX92" fmla="*/ 5613766 w 5741575"/>
              <a:gd name="connsiteY92" fmla="*/ 41855 h 955271"/>
              <a:gd name="connsiteX93" fmla="*/ 5684952 w 5741575"/>
              <a:gd name="connsiteY93" fmla="*/ 26088 h 955271"/>
              <a:gd name="connsiteX94" fmla="*/ 5741575 w 5741575"/>
              <a:gd name="connsiteY9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873778 w 5741575"/>
              <a:gd name="connsiteY38" fmla="*/ 530130 h 955271"/>
              <a:gd name="connsiteX39" fmla="*/ 1988411 w 5741575"/>
              <a:gd name="connsiteY39" fmla="*/ 491599 h 955271"/>
              <a:gd name="connsiteX40" fmla="*/ 2085507 w 5741575"/>
              <a:gd name="connsiteY40" fmla="*/ 498527 h 955271"/>
              <a:gd name="connsiteX41" fmla="*/ 2090767 w 5741575"/>
              <a:gd name="connsiteY41" fmla="*/ 490616 h 955271"/>
              <a:gd name="connsiteX42" fmla="*/ 2151143 w 5741575"/>
              <a:gd name="connsiteY42" fmla="*/ 478332 h 955271"/>
              <a:gd name="connsiteX43" fmla="*/ 2378710 w 5741575"/>
              <a:gd name="connsiteY43" fmla="*/ 477570 h 955271"/>
              <a:gd name="connsiteX44" fmla="*/ 2496256 w 5741575"/>
              <a:gd name="connsiteY44" fmla="*/ 452396 h 955271"/>
              <a:gd name="connsiteX45" fmla="*/ 2535387 w 5741575"/>
              <a:gd name="connsiteY45" fmla="*/ 436645 h 955271"/>
              <a:gd name="connsiteX46" fmla="*/ 2601109 w 5741575"/>
              <a:gd name="connsiteY46" fmla="*/ 410678 h 955271"/>
              <a:gd name="connsiteX47" fmla="*/ 2643855 w 5741575"/>
              <a:gd name="connsiteY47" fmla="*/ 374482 h 955271"/>
              <a:gd name="connsiteX48" fmla="*/ 2657726 w 5741575"/>
              <a:gd name="connsiteY48" fmla="*/ 365841 h 955271"/>
              <a:gd name="connsiteX49" fmla="*/ 2687125 w 5741575"/>
              <a:gd name="connsiteY49" fmla="*/ 366820 h 955271"/>
              <a:gd name="connsiteX50" fmla="*/ 2697479 w 5741575"/>
              <a:gd name="connsiteY50" fmla="*/ 361430 h 955271"/>
              <a:gd name="connsiteX51" fmla="*/ 2701547 w 5741575"/>
              <a:gd name="connsiteY51" fmla="*/ 361545 h 955271"/>
              <a:gd name="connsiteX52" fmla="*/ 2711054 w 5741575"/>
              <a:gd name="connsiteY52" fmla="*/ 360597 h 955271"/>
              <a:gd name="connsiteX53" fmla="*/ 2710438 w 5741575"/>
              <a:gd name="connsiteY53" fmla="*/ 366958 h 955271"/>
              <a:gd name="connsiteX54" fmla="*/ 2722936 w 5741575"/>
              <a:gd name="connsiteY54" fmla="*/ 377633 h 955271"/>
              <a:gd name="connsiteX55" fmla="*/ 2777227 w 5741575"/>
              <a:gd name="connsiteY55" fmla="*/ 368972 h 955271"/>
              <a:gd name="connsiteX56" fmla="*/ 2779510 w 5741575"/>
              <a:gd name="connsiteY56" fmla="*/ 361652 h 955271"/>
              <a:gd name="connsiteX57" fmla="*/ 2786278 w 5741575"/>
              <a:gd name="connsiteY57" fmla="*/ 359869 h 955271"/>
              <a:gd name="connsiteX58" fmla="*/ 2792101 w 5741575"/>
              <a:gd name="connsiteY58" fmla="*/ 365927 h 955271"/>
              <a:gd name="connsiteX59" fmla="*/ 2885545 w 5741575"/>
              <a:gd name="connsiteY59" fmla="*/ 372818 h 955271"/>
              <a:gd name="connsiteX60" fmla="*/ 3009558 w 5741575"/>
              <a:gd name="connsiteY60" fmla="*/ 370573 h 955271"/>
              <a:gd name="connsiteX61" fmla="*/ 3095010 w 5741575"/>
              <a:gd name="connsiteY61" fmla="*/ 332454 h 955271"/>
              <a:gd name="connsiteX62" fmla="*/ 3103742 w 5741575"/>
              <a:gd name="connsiteY62" fmla="*/ 337974 h 955271"/>
              <a:gd name="connsiteX63" fmla="*/ 3165093 w 5741575"/>
              <a:gd name="connsiteY63" fmla="*/ 329459 h 955271"/>
              <a:gd name="connsiteX64" fmla="*/ 3373785 w 5741575"/>
              <a:gd name="connsiteY64" fmla="*/ 255680 h 955271"/>
              <a:gd name="connsiteX65" fmla="*/ 3493851 w 5741575"/>
              <a:gd name="connsiteY65" fmla="*/ 240255 h 955271"/>
              <a:gd name="connsiteX66" fmla="*/ 3537470 w 5741575"/>
              <a:gd name="connsiteY66" fmla="*/ 241867 h 955271"/>
              <a:gd name="connsiteX67" fmla="*/ 3610489 w 5741575"/>
              <a:gd name="connsiteY67" fmla="*/ 244128 h 955271"/>
              <a:gd name="connsiteX68" fmla="*/ 3667539 w 5741575"/>
              <a:gd name="connsiteY68" fmla="*/ 263271 h 955271"/>
              <a:gd name="connsiteX69" fmla="*/ 3727614 w 5741575"/>
              <a:gd name="connsiteY69" fmla="*/ 258245 h 955271"/>
              <a:gd name="connsiteX70" fmla="*/ 3738369 w 5741575"/>
              <a:gd name="connsiteY70" fmla="*/ 234506 h 955271"/>
              <a:gd name="connsiteX71" fmla="*/ 3803670 w 5741575"/>
              <a:gd name="connsiteY71" fmla="*/ 236457 h 955271"/>
              <a:gd name="connsiteX72" fmla="*/ 3903080 w 5741575"/>
              <a:gd name="connsiteY72" fmla="*/ 241890 h 955271"/>
              <a:gd name="connsiteX73" fmla="*/ 4114838 w 5741575"/>
              <a:gd name="connsiteY73" fmla="*/ 238165 h 955271"/>
              <a:gd name="connsiteX74" fmla="*/ 4271023 w 5741575"/>
              <a:gd name="connsiteY74" fmla="*/ 241959 h 955271"/>
              <a:gd name="connsiteX75" fmla="*/ 4367397 w 5741575"/>
              <a:gd name="connsiteY75" fmla="*/ 271442 h 955271"/>
              <a:gd name="connsiteX76" fmla="*/ 4495366 w 5741575"/>
              <a:gd name="connsiteY76" fmla="*/ 271618 h 955271"/>
              <a:gd name="connsiteX77" fmla="*/ 4517347 w 5741575"/>
              <a:gd name="connsiteY77" fmla="*/ 275639 h 955271"/>
              <a:gd name="connsiteX78" fmla="*/ 4546116 w 5741575"/>
              <a:gd name="connsiteY78" fmla="*/ 268568 h 955271"/>
              <a:gd name="connsiteX79" fmla="*/ 4661259 w 5741575"/>
              <a:gd name="connsiteY79" fmla="*/ 238966 h 955271"/>
              <a:gd name="connsiteX80" fmla="*/ 4750403 w 5741575"/>
              <a:gd name="connsiteY80" fmla="*/ 204364 h 955271"/>
              <a:gd name="connsiteX81" fmla="*/ 4867614 w 5741575"/>
              <a:gd name="connsiteY81" fmla="*/ 208668 h 955271"/>
              <a:gd name="connsiteX82" fmla="*/ 4937036 w 5741575"/>
              <a:gd name="connsiteY82" fmla="*/ 195446 h 955271"/>
              <a:gd name="connsiteX83" fmla="*/ 5047626 w 5741575"/>
              <a:gd name="connsiteY83" fmla="*/ 149604 h 955271"/>
              <a:gd name="connsiteX84" fmla="*/ 5200247 w 5741575"/>
              <a:gd name="connsiteY84" fmla="*/ 142695 h 955271"/>
              <a:gd name="connsiteX85" fmla="*/ 5235691 w 5741575"/>
              <a:gd name="connsiteY85" fmla="*/ 173330 h 955271"/>
              <a:gd name="connsiteX86" fmla="*/ 5280133 w 5741575"/>
              <a:gd name="connsiteY86" fmla="*/ 189342 h 955271"/>
              <a:gd name="connsiteX87" fmla="*/ 5291963 w 5741575"/>
              <a:gd name="connsiteY87" fmla="*/ 139446 h 955271"/>
              <a:gd name="connsiteX88" fmla="*/ 5418472 w 5741575"/>
              <a:gd name="connsiteY88" fmla="*/ 89163 h 955271"/>
              <a:gd name="connsiteX89" fmla="*/ 5482354 w 5741575"/>
              <a:gd name="connsiteY89" fmla="*/ 69470 h 955271"/>
              <a:gd name="connsiteX90" fmla="*/ 5583280 w 5741575"/>
              <a:gd name="connsiteY90" fmla="*/ 49787 h 955271"/>
              <a:gd name="connsiteX91" fmla="*/ 5613766 w 5741575"/>
              <a:gd name="connsiteY91" fmla="*/ 41855 h 955271"/>
              <a:gd name="connsiteX92" fmla="*/ 5684952 w 5741575"/>
              <a:gd name="connsiteY92" fmla="*/ 26088 h 955271"/>
              <a:gd name="connsiteX93" fmla="*/ 5741575 w 5741575"/>
              <a:gd name="connsiteY9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84157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306299 w 5741575"/>
              <a:gd name="connsiteY16" fmla="*/ 873609 h 955271"/>
              <a:gd name="connsiteX17" fmla="*/ 331571 w 5741575"/>
              <a:gd name="connsiteY17" fmla="*/ 869866 h 955271"/>
              <a:gd name="connsiteX18" fmla="*/ 384157 w 5741575"/>
              <a:gd name="connsiteY18" fmla="*/ 867971 h 955271"/>
              <a:gd name="connsiteX19" fmla="*/ 477637 w 5741575"/>
              <a:gd name="connsiteY19" fmla="*/ 870334 h 955271"/>
              <a:gd name="connsiteX20" fmla="*/ 570239 w 5741575"/>
              <a:gd name="connsiteY20" fmla="*/ 829596 h 955271"/>
              <a:gd name="connsiteX21" fmla="*/ 787156 w 5741575"/>
              <a:gd name="connsiteY21" fmla="*/ 838447 h 955271"/>
              <a:gd name="connsiteX22" fmla="*/ 948872 w 5741575"/>
              <a:gd name="connsiteY22" fmla="*/ 772201 h 955271"/>
              <a:gd name="connsiteX23" fmla="*/ 1127089 w 5741575"/>
              <a:gd name="connsiteY23" fmla="*/ 746926 h 955271"/>
              <a:gd name="connsiteX24" fmla="*/ 1220426 w 5741575"/>
              <a:gd name="connsiteY24" fmla="*/ 721810 h 955271"/>
              <a:gd name="connsiteX25" fmla="*/ 1306771 w 5741575"/>
              <a:gd name="connsiteY25" fmla="*/ 717936 h 955271"/>
              <a:gd name="connsiteX26" fmla="*/ 1374314 w 5741575"/>
              <a:gd name="connsiteY26" fmla="*/ 688815 h 955271"/>
              <a:gd name="connsiteX27" fmla="*/ 1378034 w 5741575"/>
              <a:gd name="connsiteY27" fmla="*/ 685842 h 955271"/>
              <a:gd name="connsiteX28" fmla="*/ 1395604 w 5741575"/>
              <a:gd name="connsiteY28" fmla="*/ 680460 h 955271"/>
              <a:gd name="connsiteX29" fmla="*/ 1397206 w 5741575"/>
              <a:gd name="connsiteY29" fmla="*/ 670793 h 955271"/>
              <a:gd name="connsiteX30" fmla="*/ 1421250 w 5741575"/>
              <a:gd name="connsiteY30" fmla="*/ 656855 h 955271"/>
              <a:gd name="connsiteX31" fmla="*/ 1454524 w 5741575"/>
              <a:gd name="connsiteY31" fmla="*/ 649224 h 955271"/>
              <a:gd name="connsiteX32" fmla="*/ 1616217 w 5741575"/>
              <a:gd name="connsiteY32" fmla="*/ 622107 h 955271"/>
              <a:gd name="connsiteX33" fmla="*/ 1710928 w 5741575"/>
              <a:gd name="connsiteY33" fmla="*/ 600666 h 955271"/>
              <a:gd name="connsiteX34" fmla="*/ 1743718 w 5741575"/>
              <a:gd name="connsiteY34" fmla="*/ 584327 h 955271"/>
              <a:gd name="connsiteX35" fmla="*/ 1873778 w 5741575"/>
              <a:gd name="connsiteY35" fmla="*/ 530130 h 955271"/>
              <a:gd name="connsiteX36" fmla="*/ 1988411 w 5741575"/>
              <a:gd name="connsiteY36" fmla="*/ 491599 h 955271"/>
              <a:gd name="connsiteX37" fmla="*/ 2085507 w 5741575"/>
              <a:gd name="connsiteY37" fmla="*/ 498527 h 955271"/>
              <a:gd name="connsiteX38" fmla="*/ 2090767 w 5741575"/>
              <a:gd name="connsiteY38" fmla="*/ 490616 h 955271"/>
              <a:gd name="connsiteX39" fmla="*/ 2151143 w 5741575"/>
              <a:gd name="connsiteY39" fmla="*/ 478332 h 955271"/>
              <a:gd name="connsiteX40" fmla="*/ 2378710 w 5741575"/>
              <a:gd name="connsiteY40" fmla="*/ 477570 h 955271"/>
              <a:gd name="connsiteX41" fmla="*/ 2496256 w 5741575"/>
              <a:gd name="connsiteY41" fmla="*/ 452396 h 955271"/>
              <a:gd name="connsiteX42" fmla="*/ 2535387 w 5741575"/>
              <a:gd name="connsiteY42" fmla="*/ 436645 h 955271"/>
              <a:gd name="connsiteX43" fmla="*/ 2601109 w 5741575"/>
              <a:gd name="connsiteY43" fmla="*/ 410678 h 955271"/>
              <a:gd name="connsiteX44" fmla="*/ 2643855 w 5741575"/>
              <a:gd name="connsiteY44" fmla="*/ 374482 h 955271"/>
              <a:gd name="connsiteX45" fmla="*/ 2657726 w 5741575"/>
              <a:gd name="connsiteY45" fmla="*/ 365841 h 955271"/>
              <a:gd name="connsiteX46" fmla="*/ 2687125 w 5741575"/>
              <a:gd name="connsiteY46" fmla="*/ 366820 h 955271"/>
              <a:gd name="connsiteX47" fmla="*/ 2697479 w 5741575"/>
              <a:gd name="connsiteY47" fmla="*/ 361430 h 955271"/>
              <a:gd name="connsiteX48" fmla="*/ 2701547 w 5741575"/>
              <a:gd name="connsiteY48" fmla="*/ 361545 h 955271"/>
              <a:gd name="connsiteX49" fmla="*/ 2711054 w 5741575"/>
              <a:gd name="connsiteY49" fmla="*/ 360597 h 955271"/>
              <a:gd name="connsiteX50" fmla="*/ 2710438 w 5741575"/>
              <a:gd name="connsiteY50" fmla="*/ 366958 h 955271"/>
              <a:gd name="connsiteX51" fmla="*/ 2722936 w 5741575"/>
              <a:gd name="connsiteY51" fmla="*/ 377633 h 955271"/>
              <a:gd name="connsiteX52" fmla="*/ 2777227 w 5741575"/>
              <a:gd name="connsiteY52" fmla="*/ 368972 h 955271"/>
              <a:gd name="connsiteX53" fmla="*/ 2779510 w 5741575"/>
              <a:gd name="connsiteY53" fmla="*/ 361652 h 955271"/>
              <a:gd name="connsiteX54" fmla="*/ 2786278 w 5741575"/>
              <a:gd name="connsiteY54" fmla="*/ 359869 h 955271"/>
              <a:gd name="connsiteX55" fmla="*/ 2792101 w 5741575"/>
              <a:gd name="connsiteY55" fmla="*/ 365927 h 955271"/>
              <a:gd name="connsiteX56" fmla="*/ 2885545 w 5741575"/>
              <a:gd name="connsiteY56" fmla="*/ 372818 h 955271"/>
              <a:gd name="connsiteX57" fmla="*/ 3009558 w 5741575"/>
              <a:gd name="connsiteY57" fmla="*/ 370573 h 955271"/>
              <a:gd name="connsiteX58" fmla="*/ 3095010 w 5741575"/>
              <a:gd name="connsiteY58" fmla="*/ 332454 h 955271"/>
              <a:gd name="connsiteX59" fmla="*/ 3103742 w 5741575"/>
              <a:gd name="connsiteY59" fmla="*/ 337974 h 955271"/>
              <a:gd name="connsiteX60" fmla="*/ 3165093 w 5741575"/>
              <a:gd name="connsiteY60" fmla="*/ 329459 h 955271"/>
              <a:gd name="connsiteX61" fmla="*/ 3373785 w 5741575"/>
              <a:gd name="connsiteY61" fmla="*/ 255680 h 955271"/>
              <a:gd name="connsiteX62" fmla="*/ 3493851 w 5741575"/>
              <a:gd name="connsiteY62" fmla="*/ 240255 h 955271"/>
              <a:gd name="connsiteX63" fmla="*/ 3537470 w 5741575"/>
              <a:gd name="connsiteY63" fmla="*/ 241867 h 955271"/>
              <a:gd name="connsiteX64" fmla="*/ 3610489 w 5741575"/>
              <a:gd name="connsiteY64" fmla="*/ 244128 h 955271"/>
              <a:gd name="connsiteX65" fmla="*/ 3667539 w 5741575"/>
              <a:gd name="connsiteY65" fmla="*/ 263271 h 955271"/>
              <a:gd name="connsiteX66" fmla="*/ 3727614 w 5741575"/>
              <a:gd name="connsiteY66" fmla="*/ 258245 h 955271"/>
              <a:gd name="connsiteX67" fmla="*/ 3738369 w 5741575"/>
              <a:gd name="connsiteY67" fmla="*/ 234506 h 955271"/>
              <a:gd name="connsiteX68" fmla="*/ 3803670 w 5741575"/>
              <a:gd name="connsiteY68" fmla="*/ 236457 h 955271"/>
              <a:gd name="connsiteX69" fmla="*/ 3903080 w 5741575"/>
              <a:gd name="connsiteY69" fmla="*/ 241890 h 955271"/>
              <a:gd name="connsiteX70" fmla="*/ 4114838 w 5741575"/>
              <a:gd name="connsiteY70" fmla="*/ 238165 h 955271"/>
              <a:gd name="connsiteX71" fmla="*/ 4271023 w 5741575"/>
              <a:gd name="connsiteY71" fmla="*/ 241959 h 955271"/>
              <a:gd name="connsiteX72" fmla="*/ 4367397 w 5741575"/>
              <a:gd name="connsiteY72" fmla="*/ 271442 h 955271"/>
              <a:gd name="connsiteX73" fmla="*/ 4495366 w 5741575"/>
              <a:gd name="connsiteY73" fmla="*/ 271618 h 955271"/>
              <a:gd name="connsiteX74" fmla="*/ 4517347 w 5741575"/>
              <a:gd name="connsiteY74" fmla="*/ 275639 h 955271"/>
              <a:gd name="connsiteX75" fmla="*/ 4546116 w 5741575"/>
              <a:gd name="connsiteY75" fmla="*/ 268568 h 955271"/>
              <a:gd name="connsiteX76" fmla="*/ 4661259 w 5741575"/>
              <a:gd name="connsiteY76" fmla="*/ 238966 h 955271"/>
              <a:gd name="connsiteX77" fmla="*/ 4750403 w 5741575"/>
              <a:gd name="connsiteY77" fmla="*/ 204364 h 955271"/>
              <a:gd name="connsiteX78" fmla="*/ 4867614 w 5741575"/>
              <a:gd name="connsiteY78" fmla="*/ 208668 h 955271"/>
              <a:gd name="connsiteX79" fmla="*/ 4937036 w 5741575"/>
              <a:gd name="connsiteY79" fmla="*/ 195446 h 955271"/>
              <a:gd name="connsiteX80" fmla="*/ 5047626 w 5741575"/>
              <a:gd name="connsiteY80" fmla="*/ 149604 h 955271"/>
              <a:gd name="connsiteX81" fmla="*/ 5200247 w 5741575"/>
              <a:gd name="connsiteY81" fmla="*/ 142695 h 955271"/>
              <a:gd name="connsiteX82" fmla="*/ 5235691 w 5741575"/>
              <a:gd name="connsiteY82" fmla="*/ 173330 h 955271"/>
              <a:gd name="connsiteX83" fmla="*/ 5280133 w 5741575"/>
              <a:gd name="connsiteY83" fmla="*/ 189342 h 955271"/>
              <a:gd name="connsiteX84" fmla="*/ 5291963 w 5741575"/>
              <a:gd name="connsiteY84" fmla="*/ 139446 h 955271"/>
              <a:gd name="connsiteX85" fmla="*/ 5418472 w 5741575"/>
              <a:gd name="connsiteY85" fmla="*/ 89163 h 955271"/>
              <a:gd name="connsiteX86" fmla="*/ 5482354 w 5741575"/>
              <a:gd name="connsiteY86" fmla="*/ 69470 h 955271"/>
              <a:gd name="connsiteX87" fmla="*/ 5583280 w 5741575"/>
              <a:gd name="connsiteY87" fmla="*/ 49787 h 955271"/>
              <a:gd name="connsiteX88" fmla="*/ 5613766 w 5741575"/>
              <a:gd name="connsiteY88" fmla="*/ 41855 h 955271"/>
              <a:gd name="connsiteX89" fmla="*/ 5684952 w 5741575"/>
              <a:gd name="connsiteY89" fmla="*/ 26088 h 955271"/>
              <a:gd name="connsiteX90" fmla="*/ 5741575 w 5741575"/>
              <a:gd name="connsiteY9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22923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41364 w 5741575"/>
              <a:gd name="connsiteY28" fmla="*/ 661393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94753 w 5741575"/>
              <a:gd name="connsiteY28" fmla="*/ 644686 h 955271"/>
              <a:gd name="connsiteX29" fmla="*/ 1616217 w 5741575"/>
              <a:gd name="connsiteY29" fmla="*/ 622107 h 955271"/>
              <a:gd name="connsiteX30" fmla="*/ 1710928 w 5741575"/>
              <a:gd name="connsiteY30" fmla="*/ 600666 h 955271"/>
              <a:gd name="connsiteX31" fmla="*/ 1743718 w 5741575"/>
              <a:gd name="connsiteY31" fmla="*/ 584327 h 955271"/>
              <a:gd name="connsiteX32" fmla="*/ 1873778 w 5741575"/>
              <a:gd name="connsiteY32" fmla="*/ 530130 h 955271"/>
              <a:gd name="connsiteX33" fmla="*/ 1988411 w 5741575"/>
              <a:gd name="connsiteY33" fmla="*/ 491599 h 955271"/>
              <a:gd name="connsiteX34" fmla="*/ 2085507 w 5741575"/>
              <a:gd name="connsiteY34" fmla="*/ 498527 h 955271"/>
              <a:gd name="connsiteX35" fmla="*/ 2090767 w 5741575"/>
              <a:gd name="connsiteY35" fmla="*/ 490616 h 955271"/>
              <a:gd name="connsiteX36" fmla="*/ 2151143 w 5741575"/>
              <a:gd name="connsiteY36" fmla="*/ 478332 h 955271"/>
              <a:gd name="connsiteX37" fmla="*/ 2378710 w 5741575"/>
              <a:gd name="connsiteY37" fmla="*/ 477570 h 955271"/>
              <a:gd name="connsiteX38" fmla="*/ 2496256 w 5741575"/>
              <a:gd name="connsiteY38" fmla="*/ 452396 h 955271"/>
              <a:gd name="connsiteX39" fmla="*/ 2535387 w 5741575"/>
              <a:gd name="connsiteY39" fmla="*/ 436645 h 955271"/>
              <a:gd name="connsiteX40" fmla="*/ 2601109 w 5741575"/>
              <a:gd name="connsiteY40" fmla="*/ 410678 h 955271"/>
              <a:gd name="connsiteX41" fmla="*/ 2643855 w 5741575"/>
              <a:gd name="connsiteY41" fmla="*/ 374482 h 955271"/>
              <a:gd name="connsiteX42" fmla="*/ 2657726 w 5741575"/>
              <a:gd name="connsiteY42" fmla="*/ 365841 h 955271"/>
              <a:gd name="connsiteX43" fmla="*/ 2687125 w 5741575"/>
              <a:gd name="connsiteY43" fmla="*/ 366820 h 955271"/>
              <a:gd name="connsiteX44" fmla="*/ 2697479 w 5741575"/>
              <a:gd name="connsiteY44" fmla="*/ 361430 h 955271"/>
              <a:gd name="connsiteX45" fmla="*/ 2701547 w 5741575"/>
              <a:gd name="connsiteY45" fmla="*/ 361545 h 955271"/>
              <a:gd name="connsiteX46" fmla="*/ 2711054 w 5741575"/>
              <a:gd name="connsiteY46" fmla="*/ 360597 h 955271"/>
              <a:gd name="connsiteX47" fmla="*/ 2710438 w 5741575"/>
              <a:gd name="connsiteY47" fmla="*/ 366958 h 955271"/>
              <a:gd name="connsiteX48" fmla="*/ 2722936 w 5741575"/>
              <a:gd name="connsiteY48" fmla="*/ 377633 h 955271"/>
              <a:gd name="connsiteX49" fmla="*/ 2777227 w 5741575"/>
              <a:gd name="connsiteY49" fmla="*/ 368972 h 955271"/>
              <a:gd name="connsiteX50" fmla="*/ 2779510 w 5741575"/>
              <a:gd name="connsiteY50" fmla="*/ 361652 h 955271"/>
              <a:gd name="connsiteX51" fmla="*/ 2786278 w 5741575"/>
              <a:gd name="connsiteY51" fmla="*/ 359869 h 955271"/>
              <a:gd name="connsiteX52" fmla="*/ 2792101 w 5741575"/>
              <a:gd name="connsiteY52" fmla="*/ 365927 h 955271"/>
              <a:gd name="connsiteX53" fmla="*/ 2885545 w 5741575"/>
              <a:gd name="connsiteY53" fmla="*/ 372818 h 955271"/>
              <a:gd name="connsiteX54" fmla="*/ 3009558 w 5741575"/>
              <a:gd name="connsiteY54" fmla="*/ 370573 h 955271"/>
              <a:gd name="connsiteX55" fmla="*/ 3095010 w 5741575"/>
              <a:gd name="connsiteY55" fmla="*/ 332454 h 955271"/>
              <a:gd name="connsiteX56" fmla="*/ 3103742 w 5741575"/>
              <a:gd name="connsiteY56" fmla="*/ 337974 h 955271"/>
              <a:gd name="connsiteX57" fmla="*/ 3165093 w 5741575"/>
              <a:gd name="connsiteY57" fmla="*/ 329459 h 955271"/>
              <a:gd name="connsiteX58" fmla="*/ 3373785 w 5741575"/>
              <a:gd name="connsiteY58" fmla="*/ 255680 h 955271"/>
              <a:gd name="connsiteX59" fmla="*/ 3493851 w 5741575"/>
              <a:gd name="connsiteY59" fmla="*/ 240255 h 955271"/>
              <a:gd name="connsiteX60" fmla="*/ 3537470 w 5741575"/>
              <a:gd name="connsiteY60" fmla="*/ 241867 h 955271"/>
              <a:gd name="connsiteX61" fmla="*/ 3610489 w 5741575"/>
              <a:gd name="connsiteY61" fmla="*/ 244128 h 955271"/>
              <a:gd name="connsiteX62" fmla="*/ 3667539 w 5741575"/>
              <a:gd name="connsiteY62" fmla="*/ 263271 h 955271"/>
              <a:gd name="connsiteX63" fmla="*/ 3727614 w 5741575"/>
              <a:gd name="connsiteY63" fmla="*/ 258245 h 955271"/>
              <a:gd name="connsiteX64" fmla="*/ 3738369 w 5741575"/>
              <a:gd name="connsiteY64" fmla="*/ 234506 h 955271"/>
              <a:gd name="connsiteX65" fmla="*/ 3803670 w 5741575"/>
              <a:gd name="connsiteY65" fmla="*/ 236457 h 955271"/>
              <a:gd name="connsiteX66" fmla="*/ 3903080 w 5741575"/>
              <a:gd name="connsiteY66" fmla="*/ 241890 h 955271"/>
              <a:gd name="connsiteX67" fmla="*/ 4114838 w 5741575"/>
              <a:gd name="connsiteY67" fmla="*/ 238165 h 955271"/>
              <a:gd name="connsiteX68" fmla="*/ 4271023 w 5741575"/>
              <a:gd name="connsiteY68" fmla="*/ 241959 h 955271"/>
              <a:gd name="connsiteX69" fmla="*/ 4367397 w 5741575"/>
              <a:gd name="connsiteY69" fmla="*/ 271442 h 955271"/>
              <a:gd name="connsiteX70" fmla="*/ 4495366 w 5741575"/>
              <a:gd name="connsiteY70" fmla="*/ 271618 h 955271"/>
              <a:gd name="connsiteX71" fmla="*/ 4517347 w 5741575"/>
              <a:gd name="connsiteY71" fmla="*/ 275639 h 955271"/>
              <a:gd name="connsiteX72" fmla="*/ 4546116 w 5741575"/>
              <a:gd name="connsiteY72" fmla="*/ 268568 h 955271"/>
              <a:gd name="connsiteX73" fmla="*/ 4661259 w 5741575"/>
              <a:gd name="connsiteY73" fmla="*/ 238966 h 955271"/>
              <a:gd name="connsiteX74" fmla="*/ 4750403 w 5741575"/>
              <a:gd name="connsiteY74" fmla="*/ 204364 h 955271"/>
              <a:gd name="connsiteX75" fmla="*/ 4867614 w 5741575"/>
              <a:gd name="connsiteY75" fmla="*/ 208668 h 955271"/>
              <a:gd name="connsiteX76" fmla="*/ 4937036 w 5741575"/>
              <a:gd name="connsiteY76" fmla="*/ 195446 h 955271"/>
              <a:gd name="connsiteX77" fmla="*/ 5047626 w 5741575"/>
              <a:gd name="connsiteY77" fmla="*/ 149604 h 955271"/>
              <a:gd name="connsiteX78" fmla="*/ 5200247 w 5741575"/>
              <a:gd name="connsiteY78" fmla="*/ 142695 h 955271"/>
              <a:gd name="connsiteX79" fmla="*/ 5235691 w 5741575"/>
              <a:gd name="connsiteY79" fmla="*/ 173330 h 955271"/>
              <a:gd name="connsiteX80" fmla="*/ 5280133 w 5741575"/>
              <a:gd name="connsiteY80" fmla="*/ 189342 h 955271"/>
              <a:gd name="connsiteX81" fmla="*/ 5291963 w 5741575"/>
              <a:gd name="connsiteY81" fmla="*/ 139446 h 955271"/>
              <a:gd name="connsiteX82" fmla="*/ 5418472 w 5741575"/>
              <a:gd name="connsiteY82" fmla="*/ 89163 h 955271"/>
              <a:gd name="connsiteX83" fmla="*/ 5482354 w 5741575"/>
              <a:gd name="connsiteY83" fmla="*/ 69470 h 955271"/>
              <a:gd name="connsiteX84" fmla="*/ 5583280 w 5741575"/>
              <a:gd name="connsiteY84" fmla="*/ 49787 h 955271"/>
              <a:gd name="connsiteX85" fmla="*/ 5613766 w 5741575"/>
              <a:gd name="connsiteY85" fmla="*/ 41855 h 955271"/>
              <a:gd name="connsiteX86" fmla="*/ 5684952 w 5741575"/>
              <a:gd name="connsiteY86" fmla="*/ 26088 h 955271"/>
              <a:gd name="connsiteX87" fmla="*/ 5741575 w 5741575"/>
              <a:gd name="connsiteY8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306771 w 5741575"/>
              <a:gd name="connsiteY22" fmla="*/ 717936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11050 w 5741575"/>
              <a:gd name="connsiteY47" fmla="*/ 358572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792101 w 5741575"/>
              <a:gd name="connsiteY49" fmla="*/ 365927 h 955271"/>
              <a:gd name="connsiteX50" fmla="*/ 2885545 w 5741575"/>
              <a:gd name="connsiteY50" fmla="*/ 372818 h 955271"/>
              <a:gd name="connsiteX51" fmla="*/ 3009558 w 5741575"/>
              <a:gd name="connsiteY51" fmla="*/ 370573 h 955271"/>
              <a:gd name="connsiteX52" fmla="*/ 3095010 w 5741575"/>
              <a:gd name="connsiteY52" fmla="*/ 332454 h 955271"/>
              <a:gd name="connsiteX53" fmla="*/ 3103742 w 5741575"/>
              <a:gd name="connsiteY53" fmla="*/ 337974 h 955271"/>
              <a:gd name="connsiteX54" fmla="*/ 3165093 w 5741575"/>
              <a:gd name="connsiteY54" fmla="*/ 329459 h 955271"/>
              <a:gd name="connsiteX55" fmla="*/ 3373785 w 5741575"/>
              <a:gd name="connsiteY55" fmla="*/ 255680 h 955271"/>
              <a:gd name="connsiteX56" fmla="*/ 3493851 w 5741575"/>
              <a:gd name="connsiteY56" fmla="*/ 240255 h 955271"/>
              <a:gd name="connsiteX57" fmla="*/ 3537470 w 5741575"/>
              <a:gd name="connsiteY57" fmla="*/ 241867 h 955271"/>
              <a:gd name="connsiteX58" fmla="*/ 3610489 w 5741575"/>
              <a:gd name="connsiteY58" fmla="*/ 244128 h 955271"/>
              <a:gd name="connsiteX59" fmla="*/ 3667539 w 5741575"/>
              <a:gd name="connsiteY59" fmla="*/ 263271 h 955271"/>
              <a:gd name="connsiteX60" fmla="*/ 3727614 w 5741575"/>
              <a:gd name="connsiteY60" fmla="*/ 258245 h 955271"/>
              <a:gd name="connsiteX61" fmla="*/ 3738369 w 5741575"/>
              <a:gd name="connsiteY61" fmla="*/ 234506 h 955271"/>
              <a:gd name="connsiteX62" fmla="*/ 3803670 w 5741575"/>
              <a:gd name="connsiteY62" fmla="*/ 236457 h 955271"/>
              <a:gd name="connsiteX63" fmla="*/ 3903080 w 5741575"/>
              <a:gd name="connsiteY63" fmla="*/ 241890 h 955271"/>
              <a:gd name="connsiteX64" fmla="*/ 4114838 w 5741575"/>
              <a:gd name="connsiteY64" fmla="*/ 238165 h 955271"/>
              <a:gd name="connsiteX65" fmla="*/ 4271023 w 5741575"/>
              <a:gd name="connsiteY65" fmla="*/ 241959 h 955271"/>
              <a:gd name="connsiteX66" fmla="*/ 4367397 w 5741575"/>
              <a:gd name="connsiteY66" fmla="*/ 271442 h 955271"/>
              <a:gd name="connsiteX67" fmla="*/ 4495366 w 5741575"/>
              <a:gd name="connsiteY67" fmla="*/ 271618 h 955271"/>
              <a:gd name="connsiteX68" fmla="*/ 4517347 w 5741575"/>
              <a:gd name="connsiteY68" fmla="*/ 275639 h 955271"/>
              <a:gd name="connsiteX69" fmla="*/ 4546116 w 5741575"/>
              <a:gd name="connsiteY69" fmla="*/ 268568 h 955271"/>
              <a:gd name="connsiteX70" fmla="*/ 4661259 w 5741575"/>
              <a:gd name="connsiteY70" fmla="*/ 238966 h 955271"/>
              <a:gd name="connsiteX71" fmla="*/ 4750403 w 5741575"/>
              <a:gd name="connsiteY71" fmla="*/ 204364 h 955271"/>
              <a:gd name="connsiteX72" fmla="*/ 4867614 w 5741575"/>
              <a:gd name="connsiteY72" fmla="*/ 208668 h 955271"/>
              <a:gd name="connsiteX73" fmla="*/ 4937036 w 5741575"/>
              <a:gd name="connsiteY73" fmla="*/ 195446 h 955271"/>
              <a:gd name="connsiteX74" fmla="*/ 5047626 w 5741575"/>
              <a:gd name="connsiteY74" fmla="*/ 149604 h 955271"/>
              <a:gd name="connsiteX75" fmla="*/ 5200247 w 5741575"/>
              <a:gd name="connsiteY75" fmla="*/ 142695 h 955271"/>
              <a:gd name="connsiteX76" fmla="*/ 5235691 w 5741575"/>
              <a:gd name="connsiteY76" fmla="*/ 173330 h 955271"/>
              <a:gd name="connsiteX77" fmla="*/ 5280133 w 5741575"/>
              <a:gd name="connsiteY77" fmla="*/ 189342 h 955271"/>
              <a:gd name="connsiteX78" fmla="*/ 5291963 w 5741575"/>
              <a:gd name="connsiteY78" fmla="*/ 139446 h 955271"/>
              <a:gd name="connsiteX79" fmla="*/ 5418472 w 5741575"/>
              <a:gd name="connsiteY79" fmla="*/ 89163 h 955271"/>
              <a:gd name="connsiteX80" fmla="*/ 5482354 w 5741575"/>
              <a:gd name="connsiteY80" fmla="*/ 69470 h 955271"/>
              <a:gd name="connsiteX81" fmla="*/ 5583280 w 5741575"/>
              <a:gd name="connsiteY81" fmla="*/ 49787 h 955271"/>
              <a:gd name="connsiteX82" fmla="*/ 5613766 w 5741575"/>
              <a:gd name="connsiteY82" fmla="*/ 41855 h 955271"/>
              <a:gd name="connsiteX83" fmla="*/ 5684952 w 5741575"/>
              <a:gd name="connsiteY83" fmla="*/ 26088 h 955271"/>
              <a:gd name="connsiteX84" fmla="*/ 5741575 w 5741575"/>
              <a:gd name="connsiteY8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885545 w 5741575"/>
              <a:gd name="connsiteY49" fmla="*/ 372818 h 955271"/>
              <a:gd name="connsiteX50" fmla="*/ 3009558 w 5741575"/>
              <a:gd name="connsiteY50" fmla="*/ 370573 h 955271"/>
              <a:gd name="connsiteX51" fmla="*/ 3095010 w 5741575"/>
              <a:gd name="connsiteY51" fmla="*/ 332454 h 955271"/>
              <a:gd name="connsiteX52" fmla="*/ 3103742 w 5741575"/>
              <a:gd name="connsiteY52" fmla="*/ 337974 h 955271"/>
              <a:gd name="connsiteX53" fmla="*/ 3165093 w 5741575"/>
              <a:gd name="connsiteY53" fmla="*/ 329459 h 955271"/>
              <a:gd name="connsiteX54" fmla="*/ 3373785 w 5741575"/>
              <a:gd name="connsiteY54" fmla="*/ 255680 h 955271"/>
              <a:gd name="connsiteX55" fmla="*/ 3493851 w 5741575"/>
              <a:gd name="connsiteY55" fmla="*/ 240255 h 955271"/>
              <a:gd name="connsiteX56" fmla="*/ 3537470 w 5741575"/>
              <a:gd name="connsiteY56" fmla="*/ 241867 h 955271"/>
              <a:gd name="connsiteX57" fmla="*/ 3610489 w 5741575"/>
              <a:gd name="connsiteY57" fmla="*/ 244128 h 955271"/>
              <a:gd name="connsiteX58" fmla="*/ 3667539 w 5741575"/>
              <a:gd name="connsiteY58" fmla="*/ 263271 h 955271"/>
              <a:gd name="connsiteX59" fmla="*/ 3727614 w 5741575"/>
              <a:gd name="connsiteY59" fmla="*/ 258245 h 955271"/>
              <a:gd name="connsiteX60" fmla="*/ 3738369 w 5741575"/>
              <a:gd name="connsiteY60" fmla="*/ 234506 h 955271"/>
              <a:gd name="connsiteX61" fmla="*/ 3803670 w 5741575"/>
              <a:gd name="connsiteY61" fmla="*/ 236457 h 955271"/>
              <a:gd name="connsiteX62" fmla="*/ 3903080 w 5741575"/>
              <a:gd name="connsiteY62" fmla="*/ 241890 h 955271"/>
              <a:gd name="connsiteX63" fmla="*/ 4114838 w 5741575"/>
              <a:gd name="connsiteY63" fmla="*/ 238165 h 955271"/>
              <a:gd name="connsiteX64" fmla="*/ 4271023 w 5741575"/>
              <a:gd name="connsiteY64" fmla="*/ 241959 h 955271"/>
              <a:gd name="connsiteX65" fmla="*/ 4367397 w 5741575"/>
              <a:gd name="connsiteY65" fmla="*/ 271442 h 955271"/>
              <a:gd name="connsiteX66" fmla="*/ 4495366 w 5741575"/>
              <a:gd name="connsiteY66" fmla="*/ 271618 h 955271"/>
              <a:gd name="connsiteX67" fmla="*/ 4517347 w 5741575"/>
              <a:gd name="connsiteY67" fmla="*/ 275639 h 955271"/>
              <a:gd name="connsiteX68" fmla="*/ 4546116 w 5741575"/>
              <a:gd name="connsiteY68" fmla="*/ 268568 h 955271"/>
              <a:gd name="connsiteX69" fmla="*/ 4661259 w 5741575"/>
              <a:gd name="connsiteY69" fmla="*/ 238966 h 955271"/>
              <a:gd name="connsiteX70" fmla="*/ 4750403 w 5741575"/>
              <a:gd name="connsiteY70" fmla="*/ 204364 h 955271"/>
              <a:gd name="connsiteX71" fmla="*/ 4867614 w 5741575"/>
              <a:gd name="connsiteY71" fmla="*/ 208668 h 955271"/>
              <a:gd name="connsiteX72" fmla="*/ 4937036 w 5741575"/>
              <a:gd name="connsiteY72" fmla="*/ 195446 h 955271"/>
              <a:gd name="connsiteX73" fmla="*/ 5047626 w 5741575"/>
              <a:gd name="connsiteY73" fmla="*/ 149604 h 955271"/>
              <a:gd name="connsiteX74" fmla="*/ 5200247 w 5741575"/>
              <a:gd name="connsiteY74" fmla="*/ 142695 h 955271"/>
              <a:gd name="connsiteX75" fmla="*/ 5235691 w 5741575"/>
              <a:gd name="connsiteY75" fmla="*/ 173330 h 955271"/>
              <a:gd name="connsiteX76" fmla="*/ 5280133 w 5741575"/>
              <a:gd name="connsiteY76" fmla="*/ 189342 h 955271"/>
              <a:gd name="connsiteX77" fmla="*/ 5291963 w 5741575"/>
              <a:gd name="connsiteY77" fmla="*/ 139446 h 955271"/>
              <a:gd name="connsiteX78" fmla="*/ 5418472 w 5741575"/>
              <a:gd name="connsiteY78" fmla="*/ 89163 h 955271"/>
              <a:gd name="connsiteX79" fmla="*/ 5482354 w 5741575"/>
              <a:gd name="connsiteY79" fmla="*/ 69470 h 955271"/>
              <a:gd name="connsiteX80" fmla="*/ 5583280 w 5741575"/>
              <a:gd name="connsiteY80" fmla="*/ 49787 h 955271"/>
              <a:gd name="connsiteX81" fmla="*/ 5613766 w 5741575"/>
              <a:gd name="connsiteY81" fmla="*/ 41855 h 955271"/>
              <a:gd name="connsiteX82" fmla="*/ 5684952 w 5741575"/>
              <a:gd name="connsiteY82" fmla="*/ 26088 h 955271"/>
              <a:gd name="connsiteX83" fmla="*/ 5741575 w 5741575"/>
              <a:gd name="connsiteY8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824768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91963 w 5741575"/>
              <a:gd name="connsiteY74" fmla="*/ 139446 h 955271"/>
              <a:gd name="connsiteX75" fmla="*/ 5418472 w 5741575"/>
              <a:gd name="connsiteY75" fmla="*/ 89163 h 955271"/>
              <a:gd name="connsiteX76" fmla="*/ 5482354 w 5741575"/>
              <a:gd name="connsiteY76" fmla="*/ 69470 h 955271"/>
              <a:gd name="connsiteX77" fmla="*/ 5583280 w 5741575"/>
              <a:gd name="connsiteY77" fmla="*/ 49787 h 955271"/>
              <a:gd name="connsiteX78" fmla="*/ 5613766 w 5741575"/>
              <a:gd name="connsiteY78" fmla="*/ 41855 h 955271"/>
              <a:gd name="connsiteX79" fmla="*/ 5684952 w 5741575"/>
              <a:gd name="connsiteY79" fmla="*/ 26088 h 955271"/>
              <a:gd name="connsiteX80" fmla="*/ 5741575 w 5741575"/>
              <a:gd name="connsiteY8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48998 w 5741575"/>
              <a:gd name="connsiteY50" fmla="*/ 315286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77227 w 5741575"/>
              <a:gd name="connsiteY44" fmla="*/ 368972 h 955271"/>
              <a:gd name="connsiteX45" fmla="*/ 2824768 w 5741575"/>
              <a:gd name="connsiteY45" fmla="*/ 361652 h 955271"/>
              <a:gd name="connsiteX46" fmla="*/ 2885545 w 5741575"/>
              <a:gd name="connsiteY46" fmla="*/ 372818 h 955271"/>
              <a:gd name="connsiteX47" fmla="*/ 3009558 w 5741575"/>
              <a:gd name="connsiteY47" fmla="*/ 370573 h 955271"/>
              <a:gd name="connsiteX48" fmla="*/ 3095010 w 5741575"/>
              <a:gd name="connsiteY48" fmla="*/ 332454 h 955271"/>
              <a:gd name="connsiteX49" fmla="*/ 3148998 w 5741575"/>
              <a:gd name="connsiteY49" fmla="*/ 315286 h 955271"/>
              <a:gd name="connsiteX50" fmla="*/ 3195264 w 5741575"/>
              <a:gd name="connsiteY50" fmla="*/ 293158 h 955271"/>
              <a:gd name="connsiteX51" fmla="*/ 3373785 w 5741575"/>
              <a:gd name="connsiteY51" fmla="*/ 255680 h 955271"/>
              <a:gd name="connsiteX52" fmla="*/ 3493851 w 5741575"/>
              <a:gd name="connsiteY52" fmla="*/ 240255 h 955271"/>
              <a:gd name="connsiteX53" fmla="*/ 3537470 w 5741575"/>
              <a:gd name="connsiteY53" fmla="*/ 241867 h 955271"/>
              <a:gd name="connsiteX54" fmla="*/ 3610489 w 5741575"/>
              <a:gd name="connsiteY54" fmla="*/ 244128 h 955271"/>
              <a:gd name="connsiteX55" fmla="*/ 3667539 w 5741575"/>
              <a:gd name="connsiteY55" fmla="*/ 263271 h 955271"/>
              <a:gd name="connsiteX56" fmla="*/ 3727614 w 5741575"/>
              <a:gd name="connsiteY56" fmla="*/ 258245 h 955271"/>
              <a:gd name="connsiteX57" fmla="*/ 3738369 w 5741575"/>
              <a:gd name="connsiteY57" fmla="*/ 234506 h 955271"/>
              <a:gd name="connsiteX58" fmla="*/ 3803670 w 5741575"/>
              <a:gd name="connsiteY58" fmla="*/ 236457 h 955271"/>
              <a:gd name="connsiteX59" fmla="*/ 3903080 w 5741575"/>
              <a:gd name="connsiteY59" fmla="*/ 241890 h 955271"/>
              <a:gd name="connsiteX60" fmla="*/ 4114838 w 5741575"/>
              <a:gd name="connsiteY60" fmla="*/ 238165 h 955271"/>
              <a:gd name="connsiteX61" fmla="*/ 4271023 w 5741575"/>
              <a:gd name="connsiteY61" fmla="*/ 241959 h 955271"/>
              <a:gd name="connsiteX62" fmla="*/ 4367397 w 5741575"/>
              <a:gd name="connsiteY62" fmla="*/ 271442 h 955271"/>
              <a:gd name="connsiteX63" fmla="*/ 4495366 w 5741575"/>
              <a:gd name="connsiteY63" fmla="*/ 271618 h 955271"/>
              <a:gd name="connsiteX64" fmla="*/ 4517347 w 5741575"/>
              <a:gd name="connsiteY64" fmla="*/ 275639 h 955271"/>
              <a:gd name="connsiteX65" fmla="*/ 4546116 w 5741575"/>
              <a:gd name="connsiteY65" fmla="*/ 268568 h 955271"/>
              <a:gd name="connsiteX66" fmla="*/ 4661259 w 5741575"/>
              <a:gd name="connsiteY66" fmla="*/ 238966 h 955271"/>
              <a:gd name="connsiteX67" fmla="*/ 4750403 w 5741575"/>
              <a:gd name="connsiteY67" fmla="*/ 204364 h 955271"/>
              <a:gd name="connsiteX68" fmla="*/ 4867614 w 5741575"/>
              <a:gd name="connsiteY68" fmla="*/ 208668 h 955271"/>
              <a:gd name="connsiteX69" fmla="*/ 4937036 w 5741575"/>
              <a:gd name="connsiteY69" fmla="*/ 195446 h 955271"/>
              <a:gd name="connsiteX70" fmla="*/ 5067740 w 5741575"/>
              <a:gd name="connsiteY70" fmla="*/ 172293 h 955271"/>
              <a:gd name="connsiteX71" fmla="*/ 5200247 w 5741575"/>
              <a:gd name="connsiteY71" fmla="*/ 142695 h 955271"/>
              <a:gd name="connsiteX72" fmla="*/ 5291963 w 5741575"/>
              <a:gd name="connsiteY72" fmla="*/ 139446 h 955271"/>
              <a:gd name="connsiteX73" fmla="*/ 5418472 w 5741575"/>
              <a:gd name="connsiteY73" fmla="*/ 89163 h 955271"/>
              <a:gd name="connsiteX74" fmla="*/ 5482354 w 5741575"/>
              <a:gd name="connsiteY74" fmla="*/ 69470 h 955271"/>
              <a:gd name="connsiteX75" fmla="*/ 5583280 w 5741575"/>
              <a:gd name="connsiteY75" fmla="*/ 49787 h 955271"/>
              <a:gd name="connsiteX76" fmla="*/ 5613766 w 5741575"/>
              <a:gd name="connsiteY76" fmla="*/ 41855 h 955271"/>
              <a:gd name="connsiteX77" fmla="*/ 5684952 w 5741575"/>
              <a:gd name="connsiteY77" fmla="*/ 26088 h 955271"/>
              <a:gd name="connsiteX78" fmla="*/ 5741575 w 5741575"/>
              <a:gd name="connsiteY7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02777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59229" y="903950"/>
                </a:lnTo>
                <a:cubicBezTo>
                  <a:pt x="79290" y="895144"/>
                  <a:pt x="126084" y="908630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84157" y="867971"/>
                </a:lnTo>
                <a:lnTo>
                  <a:pt x="477637" y="870334"/>
                </a:lnTo>
                <a:cubicBezTo>
                  <a:pt x="485456" y="872042"/>
                  <a:pt x="563433" y="825458"/>
                  <a:pt x="570239" y="829596"/>
                </a:cubicBezTo>
                <a:cubicBezTo>
                  <a:pt x="641939" y="824282"/>
                  <a:pt x="685473" y="832029"/>
                  <a:pt x="772070" y="820296"/>
                </a:cubicBezTo>
                <a:cubicBezTo>
                  <a:pt x="833120" y="817018"/>
                  <a:pt x="871984" y="794388"/>
                  <a:pt x="948872" y="772201"/>
                </a:cubicBezTo>
                <a:cubicBezTo>
                  <a:pt x="1011630" y="801590"/>
                  <a:pt x="1039188" y="762914"/>
                  <a:pt x="1127089" y="746926"/>
                </a:cubicBezTo>
                <a:cubicBezTo>
                  <a:pt x="1186739" y="737882"/>
                  <a:pt x="1185110" y="732158"/>
                  <a:pt x="1226314" y="722473"/>
                </a:cubicBezTo>
                <a:cubicBezTo>
                  <a:pt x="1234331" y="718091"/>
                  <a:pt x="1271693" y="717214"/>
                  <a:pt x="1278773" y="711503"/>
                </a:cubicBezTo>
                <a:lnTo>
                  <a:pt x="1317691" y="708529"/>
                </a:lnTo>
                <a:lnTo>
                  <a:pt x="1360404" y="675922"/>
                </a:lnTo>
                <a:lnTo>
                  <a:pt x="1412292" y="670793"/>
                </a:lnTo>
                <a:lnTo>
                  <a:pt x="1494753" y="644686"/>
                </a:lnTo>
                <a:cubicBezTo>
                  <a:pt x="1542884" y="655944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70860" y="572571"/>
                  <a:pt x="1832996" y="545585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45486" y="367874"/>
                  <a:pt x="2657726" y="365841"/>
                </a:cubicBezTo>
                <a:cubicBezTo>
                  <a:pt x="2669966" y="363808"/>
                  <a:pt x="2707566" y="363569"/>
                  <a:pt x="2717296" y="362282"/>
                </a:cubicBezTo>
                <a:lnTo>
                  <a:pt x="2777227" y="368972"/>
                </a:lnTo>
                <a:lnTo>
                  <a:pt x="2824768" y="361652"/>
                </a:lnTo>
                <a:lnTo>
                  <a:pt x="2885545" y="372818"/>
                </a:ln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32289" y="321835"/>
                  <a:pt x="3148998" y="315286"/>
                </a:cubicBezTo>
                <a:cubicBezTo>
                  <a:pt x="3165707" y="308737"/>
                  <a:pt x="3180646" y="306766"/>
                  <a:pt x="3195264" y="293158"/>
                </a:cubicBezTo>
                <a:cubicBezTo>
                  <a:pt x="3267122" y="246372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54941" y="242175"/>
                  <a:pt x="4053514" y="238154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20874" y="2713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33435" y="175163"/>
                  <a:pt x="5067740" y="172293"/>
                </a:cubicBezTo>
                <a:cubicBezTo>
                  <a:pt x="5126160" y="173265"/>
                  <a:pt x="5172786" y="183138"/>
                  <a:pt x="5200247" y="142695"/>
                </a:cubicBezTo>
                <a:cubicBezTo>
                  <a:pt x="5240970" y="141002"/>
                  <a:pt x="5240507" y="134755"/>
                  <a:pt x="5276878" y="125833"/>
                </a:cubicBezTo>
                <a:cubicBezTo>
                  <a:pt x="5316470" y="106736"/>
                  <a:pt x="5327221" y="110178"/>
                  <a:pt x="5373216" y="111851"/>
                </a:cubicBezTo>
                <a:cubicBezTo>
                  <a:pt x="5382801" y="84741"/>
                  <a:pt x="5419294" y="93078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lnTo>
                  <a:pt x="574157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8D91DE60-2C2D-4D7E-A6B4-C9499017D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1967" y="6128773"/>
            <a:ext cx="901129" cy="36512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500</Words>
  <Application>Microsoft Office PowerPoint</Application>
  <PresentationFormat>On-screen Show (4:3)</PresentationFormat>
  <Paragraphs>52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Network Setup &amp; Configurations and Troubleshooting</vt:lpstr>
      <vt:lpstr>Introduction</vt:lpstr>
      <vt:lpstr>Project Objectives</vt:lpstr>
      <vt:lpstr>Scope of Work</vt:lpstr>
      <vt:lpstr>Technical Requirements</vt:lpstr>
      <vt:lpstr>Implementation Plan</vt:lpstr>
      <vt:lpstr>Maintenance and Support</vt:lpstr>
      <vt:lpstr>Project Timeline</vt:lpstr>
      <vt:lpstr>Budget and Cost Analysis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عبد الرحمن عبد الغفار عويس زكى عويس الفرقة الثانية</cp:lastModifiedBy>
  <cp:revision>3</cp:revision>
  <dcterms:created xsi:type="dcterms:W3CDTF">2013-01-27T09:14:16Z</dcterms:created>
  <dcterms:modified xsi:type="dcterms:W3CDTF">2024-10-06T16:47:11Z</dcterms:modified>
  <cp:category/>
</cp:coreProperties>
</file>